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2.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3.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4.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5.xml" ContentType="application/vnd.openxmlformats-officedocument.themeOverride+xml"/>
  <Override PartName="/ppt/notesSlides/notesSlide37.xml" ContentType="application/vnd.openxmlformats-officedocument.presentationml.notesSlide+xml"/>
  <Override PartName="/ppt/charts/chart5.xml" ContentType="application/vnd.openxmlformats-officedocument.drawingml.chart+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118"/>
  </p:notesMasterIdLst>
  <p:handoutMasterIdLst>
    <p:handoutMasterId r:id="rId119"/>
  </p:handoutMasterIdLst>
  <p:sldIdLst>
    <p:sldId id="1236" r:id="rId5"/>
    <p:sldId id="1396" r:id="rId6"/>
    <p:sldId id="1269" r:id="rId7"/>
    <p:sldId id="1270" r:id="rId8"/>
    <p:sldId id="1271" r:id="rId9"/>
    <p:sldId id="1272" r:id="rId10"/>
    <p:sldId id="1273" r:id="rId11"/>
    <p:sldId id="1278" r:id="rId12"/>
    <p:sldId id="1353" r:id="rId13"/>
    <p:sldId id="1397" r:id="rId14"/>
    <p:sldId id="1399" r:id="rId15"/>
    <p:sldId id="1380" r:id="rId16"/>
    <p:sldId id="1381" r:id="rId17"/>
    <p:sldId id="1376" r:id="rId18"/>
    <p:sldId id="1400" r:id="rId19"/>
    <p:sldId id="1375" r:id="rId20"/>
    <p:sldId id="1377" r:id="rId21"/>
    <p:sldId id="1401" r:id="rId22"/>
    <p:sldId id="1402" r:id="rId23"/>
    <p:sldId id="1404" r:id="rId24"/>
    <p:sldId id="1414" r:id="rId25"/>
    <p:sldId id="1406" r:id="rId26"/>
    <p:sldId id="1392" r:id="rId27"/>
    <p:sldId id="1393" r:id="rId28"/>
    <p:sldId id="1408" r:id="rId29"/>
    <p:sldId id="1389" r:id="rId30"/>
    <p:sldId id="1409" r:id="rId31"/>
    <p:sldId id="1419" r:id="rId32"/>
    <p:sldId id="1420" r:id="rId33"/>
    <p:sldId id="1421" r:id="rId34"/>
    <p:sldId id="1410" r:id="rId35"/>
    <p:sldId id="1423" r:id="rId36"/>
    <p:sldId id="1366" r:id="rId37"/>
    <p:sldId id="1412" r:id="rId38"/>
    <p:sldId id="1370" r:id="rId39"/>
    <p:sldId id="1416" r:id="rId40"/>
    <p:sldId id="1417" r:id="rId41"/>
    <p:sldId id="1418" r:id="rId42"/>
    <p:sldId id="1276" r:id="rId43"/>
    <p:sldId id="1277" r:id="rId44"/>
    <p:sldId id="1132" r:id="rId45"/>
    <p:sldId id="1032" r:id="rId46"/>
    <p:sldId id="1282" r:id="rId47"/>
    <p:sldId id="1283" r:id="rId48"/>
    <p:sldId id="1284" r:id="rId49"/>
    <p:sldId id="1285" r:id="rId50"/>
    <p:sldId id="1286" r:id="rId51"/>
    <p:sldId id="1287" r:id="rId52"/>
    <p:sldId id="1288" r:id="rId53"/>
    <p:sldId id="1289" r:id="rId54"/>
    <p:sldId id="1290" r:id="rId55"/>
    <p:sldId id="1291" r:id="rId56"/>
    <p:sldId id="1292" r:id="rId57"/>
    <p:sldId id="1293" r:id="rId58"/>
    <p:sldId id="1294" r:id="rId59"/>
    <p:sldId id="1295" r:id="rId60"/>
    <p:sldId id="1296" r:id="rId61"/>
    <p:sldId id="1297" r:id="rId62"/>
    <p:sldId id="1298" r:id="rId63"/>
    <p:sldId id="1299" r:id="rId64"/>
    <p:sldId id="1300" r:id="rId65"/>
    <p:sldId id="1301" r:id="rId66"/>
    <p:sldId id="1302" r:id="rId67"/>
    <p:sldId id="1303" r:id="rId68"/>
    <p:sldId id="1304" r:id="rId69"/>
    <p:sldId id="1305" r:id="rId70"/>
    <p:sldId id="1306" r:id="rId71"/>
    <p:sldId id="1307" r:id="rId72"/>
    <p:sldId id="1308" r:id="rId73"/>
    <p:sldId id="1309" r:id="rId74"/>
    <p:sldId id="1310" r:id="rId75"/>
    <p:sldId id="1311" r:id="rId76"/>
    <p:sldId id="1312" r:id="rId77"/>
    <p:sldId id="1313" r:id="rId78"/>
    <p:sldId id="1314" r:id="rId79"/>
    <p:sldId id="1315" r:id="rId80"/>
    <p:sldId id="1321" r:id="rId81"/>
    <p:sldId id="1322" r:id="rId82"/>
    <p:sldId id="1323" r:id="rId83"/>
    <p:sldId id="1316" r:id="rId84"/>
    <p:sldId id="1317" r:id="rId85"/>
    <p:sldId id="1318" r:id="rId86"/>
    <p:sldId id="1319" r:id="rId87"/>
    <p:sldId id="1320" r:id="rId88"/>
    <p:sldId id="1352" r:id="rId89"/>
    <p:sldId id="1324" r:id="rId90"/>
    <p:sldId id="1325" r:id="rId91"/>
    <p:sldId id="1326" r:id="rId92"/>
    <p:sldId id="1327" r:id="rId93"/>
    <p:sldId id="1328" r:id="rId94"/>
    <p:sldId id="1329" r:id="rId95"/>
    <p:sldId id="1330" r:id="rId96"/>
    <p:sldId id="1331" r:id="rId97"/>
    <p:sldId id="1332" r:id="rId98"/>
    <p:sldId id="1333" r:id="rId99"/>
    <p:sldId id="1334" r:id="rId100"/>
    <p:sldId id="1335" r:id="rId101"/>
    <p:sldId id="1336" r:id="rId102"/>
    <p:sldId id="1337" r:id="rId103"/>
    <p:sldId id="1338" r:id="rId104"/>
    <p:sldId id="1339" r:id="rId105"/>
    <p:sldId id="1340" r:id="rId106"/>
    <p:sldId id="1341" r:id="rId107"/>
    <p:sldId id="1342" r:id="rId108"/>
    <p:sldId id="1343" r:id="rId109"/>
    <p:sldId id="1344" r:id="rId110"/>
    <p:sldId id="1345" r:id="rId111"/>
    <p:sldId id="1346" r:id="rId112"/>
    <p:sldId id="1347" r:id="rId113"/>
    <p:sldId id="1348" r:id="rId114"/>
    <p:sldId id="1349" r:id="rId115"/>
    <p:sldId id="1350" r:id="rId116"/>
    <p:sldId id="1351" r:id="rId1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R20 BO CT Template" id="{2266D7F5-89A7-478C-8A43-C1409DDC88B9}">
          <p14:sldIdLst>
            <p14:sldId id="1236"/>
            <p14:sldId id="1396"/>
            <p14:sldId id="1269"/>
            <p14:sldId id="1270"/>
            <p14:sldId id="1271"/>
            <p14:sldId id="1272"/>
            <p14:sldId id="1273"/>
            <p14:sldId id="1278"/>
            <p14:sldId id="1353"/>
            <p14:sldId id="1397"/>
            <p14:sldId id="1399"/>
            <p14:sldId id="1380"/>
            <p14:sldId id="1381"/>
            <p14:sldId id="1376"/>
            <p14:sldId id="1400"/>
            <p14:sldId id="1375"/>
            <p14:sldId id="1377"/>
            <p14:sldId id="1401"/>
            <p14:sldId id="1402"/>
            <p14:sldId id="1404"/>
            <p14:sldId id="1414"/>
            <p14:sldId id="1406"/>
            <p14:sldId id="1392"/>
            <p14:sldId id="1393"/>
            <p14:sldId id="1408"/>
            <p14:sldId id="1389"/>
            <p14:sldId id="1409"/>
            <p14:sldId id="1419"/>
            <p14:sldId id="1420"/>
            <p14:sldId id="1421"/>
            <p14:sldId id="1410"/>
            <p14:sldId id="1423"/>
            <p14:sldId id="1366"/>
            <p14:sldId id="1412"/>
            <p14:sldId id="1370"/>
            <p14:sldId id="1416"/>
            <p14:sldId id="1417"/>
            <p14:sldId id="1418"/>
            <p14:sldId id="1276"/>
            <p14:sldId id="1277"/>
            <p14:sldId id="1132"/>
          </p14:sldIdLst>
        </p14:section>
        <p14:section name="Introduction to Guidelines" id="{97DA0E8C-FDA9-43B6-8E80-6C67B24BEC20}">
          <p14:sldIdLst>
            <p14:sldId id="1032"/>
          </p14:sldIdLst>
        </p14:section>
        <p14:section name="Section Headers &amp; Other Text Layouts" id="{5F50D998-ACFC-4905-95DF-13C869054312}">
          <p14:sldIdLst/>
        </p14:section>
        <p14:section name="Charts &amp; Tables" id="{1FC2E2F0-F752-4FDF-A55B-FE86FB6B07A7}">
          <p14:sldIdLst>
            <p14:sldId id="1282"/>
            <p14:sldId id="1283"/>
            <p14:sldId id="1284"/>
            <p14:sldId id="1285"/>
            <p14:sldId id="1286"/>
            <p14:sldId id="1287"/>
            <p14:sldId id="1288"/>
            <p14:sldId id="1289"/>
            <p14:sldId id="1290"/>
            <p14:sldId id="1291"/>
            <p14:sldId id="1292"/>
          </p14:sldIdLst>
        </p14:section>
        <p14:section name="Guidelines: Microsoft Logo for Microsoft as lead brand" id="{1265ED4C-5601-439B-952C-1BE5E1269EAF}">
          <p14:sldIdLst>
            <p14:sldId id="1293"/>
            <p14:sldId id="1294"/>
            <p14:sldId id="1295"/>
            <p14:sldId id="1296"/>
            <p14:sldId id="1297"/>
            <p14:sldId id="1298"/>
            <p14:sldId id="1299"/>
          </p14:sldIdLst>
        </p14:section>
        <p14:section name="Guidelines: Font" id="{6DAFE5EB-1B37-43B4-822B-D2CEA05D1F5B}">
          <p14:sldIdLst>
            <p14:sldId id="1300"/>
            <p14:sldId id="1301"/>
            <p14:sldId id="1302"/>
            <p14:sldId id="1303"/>
            <p14:sldId id="1304"/>
            <p14:sldId id="1305"/>
          </p14:sldIdLst>
        </p14:section>
        <p14:section name="Guidelines: Grid" id="{F79ADBA6-41C3-4910-961D-46DDFACA22D2}">
          <p14:sldIdLst>
            <p14:sldId id="1306"/>
            <p14:sldId id="1307"/>
            <p14:sldId id="1308"/>
            <p14:sldId id="1309"/>
          </p14:sldIdLst>
        </p14:section>
        <p14:section name="Guidelines: Colors" id="{E3865F22-8166-4EFA-9E05-70FEF49DF8C5}">
          <p14:sldIdLst>
            <p14:sldId id="1310"/>
            <p14:sldId id="1311"/>
            <p14:sldId id="1312"/>
            <p14:sldId id="1313"/>
            <p14:sldId id="1314"/>
          </p14:sldIdLst>
        </p14:section>
        <p14:section name="Ilustration" id="{31A37708-07ED-4100-B0F5-72833380F4D2}">
          <p14:sldIdLst>
            <p14:sldId id="1315"/>
            <p14:sldId id="1321"/>
            <p14:sldId id="1322"/>
            <p14:sldId id="1323"/>
            <p14:sldId id="1316"/>
            <p14:sldId id="1317"/>
            <p14:sldId id="1318"/>
            <p14:sldId id="1319"/>
            <p14:sldId id="1320"/>
            <p14:sldId id="1352"/>
          </p14:sldIdLst>
        </p14:section>
        <p14:section name="Photography" id="{AEEC96AC-6811-479A-8547-B61B5179E517}">
          <p14:sldIdLst>
            <p14:sldId id="1324"/>
            <p14:sldId id="1325"/>
            <p14:sldId id="1326"/>
            <p14:sldId id="1327"/>
            <p14:sldId id="1328"/>
            <p14:sldId id="1329"/>
            <p14:sldId id="1330"/>
            <p14:sldId id="1331"/>
            <p14:sldId id="1332"/>
            <p14:sldId id="1333"/>
          </p14:sldIdLst>
        </p14:section>
        <p14:section name="Icons" id="{43A60019-8B62-42D1-9C30-6C468ED1A77C}">
          <p14:sldIdLst>
            <p14:sldId id="1334"/>
            <p14:sldId id="1335"/>
            <p14:sldId id="1336"/>
            <p14:sldId id="1337"/>
          </p14:sldIdLst>
        </p14:section>
        <p14:section name="Content tiles" id="{0DF21581-47AB-4BB5-9443-F4D96EFBC540}">
          <p14:sldIdLst>
            <p14:sldId id="1338"/>
            <p14:sldId id="1339"/>
            <p14:sldId id="1340"/>
            <p14:sldId id="1341"/>
            <p14:sldId id="1342"/>
            <p14:sldId id="1343"/>
            <p14:sldId id="1344"/>
            <p14:sldId id="1345"/>
            <p14:sldId id="1346"/>
          </p14:sldIdLst>
        </p14:section>
        <p14:section name="Other templates" id="{2F75313F-CC0A-445A-9CEF-DE585262EAA2}">
          <p14:sldIdLst>
            <p14:sldId id="1347"/>
            <p14:sldId id="1348"/>
            <p14:sldId id="1349"/>
            <p14:sldId id="1350"/>
            <p14:sldId id="135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00188F"/>
    <a:srgbClr val="4D9ED7"/>
    <a:srgbClr val="002050"/>
    <a:srgbClr val="008272"/>
    <a:srgbClr val="000000"/>
    <a:srgbClr val="D2D2D2"/>
    <a:srgbClr val="BAD80A"/>
    <a:srgbClr val="7FB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6" autoAdjust="0"/>
    <p:restoredTop sz="96323" autoAdjust="0"/>
  </p:normalViewPr>
  <p:slideViewPr>
    <p:cSldViewPr snapToObjects="1">
      <p:cViewPr varScale="1">
        <p:scale>
          <a:sx n="87" d="100"/>
          <a:sy n="87" d="100"/>
        </p:scale>
        <p:origin x="326" y="77"/>
      </p:cViewPr>
      <p:guideLst/>
    </p:cSldViewPr>
  </p:slideViewPr>
  <p:outlineViewPr>
    <p:cViewPr>
      <p:scale>
        <a:sx n="33" d="100"/>
        <a:sy n="33" d="100"/>
      </p:scale>
      <p:origin x="0" y="-15570"/>
    </p:cViewPr>
  </p:outlineViewPr>
  <p:notesTextViewPr>
    <p:cViewPr>
      <p:scale>
        <a:sx n="100" d="100"/>
        <a:sy n="100" d="100"/>
      </p:scale>
      <p:origin x="0" y="0"/>
    </p:cViewPr>
  </p:notesTextViewPr>
  <p:sorterViewPr>
    <p:cViewPr varScale="1">
      <p:scale>
        <a:sx n="1" d="1"/>
        <a:sy n="1" d="1"/>
      </p:scale>
      <p:origin x="0" y="0"/>
    </p:cViewPr>
  </p:sorterViewPr>
  <p:notesViewPr>
    <p:cSldViewPr snapToObjects="1" showGuides="1">
      <p:cViewPr varScale="1">
        <p:scale>
          <a:sx n="65" d="100"/>
          <a:sy n="65" d="100"/>
        </p:scale>
        <p:origin x="2376"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tx1"/>
                </a:solidFill>
                <a:latin typeface="+mn-lt"/>
                <a:ea typeface="+mn-ea"/>
                <a:cs typeface="+mn-cs"/>
              </a:defRPr>
            </a:pPr>
            <a:r>
              <a:rPr lang="en-US" dirty="0" smtClean="0">
                <a:solidFill>
                  <a:schemeClr val="tx1"/>
                </a:solidFill>
              </a:rPr>
              <a:t>Sample Chart title</a:t>
            </a:r>
            <a:r>
              <a:rPr lang="en-US" baseline="0" dirty="0" smtClean="0">
                <a:solidFill>
                  <a:schemeClr val="tx1"/>
                </a:solidFill>
              </a:rPr>
              <a:t> can be added here</a:t>
            </a:r>
            <a:endParaRPr lang="en-US" dirty="0">
              <a:solidFill>
                <a:schemeClr val="tx1"/>
              </a:solidFill>
            </a:endParaRPr>
          </a:p>
        </c:rich>
      </c:tx>
      <c:layout>
        <c:manualLayout>
          <c:xMode val="edge"/>
          <c:yMode val="edge"/>
          <c:x val="2.0797987740670534E-3"/>
          <c:y val="1.6083738200886433E-2"/>
        </c:manualLayout>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4.7310219943437301E-2"/>
          <c:y val="0.12582658938466026"/>
          <c:w val="0.58123904005110127"/>
          <c:h val="0.87185856007665197"/>
        </c:manualLayout>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E95E-483D-8145-E3DCB566E5E6}"/>
              </c:ext>
            </c:extLst>
          </c:dPt>
          <c:dPt>
            <c:idx val="1"/>
            <c:bubble3D val="0"/>
            <c:spPr>
              <a:solidFill>
                <a:schemeClr val="accent6"/>
              </a:solidFill>
              <a:ln w="19050">
                <a:noFill/>
              </a:ln>
              <a:effectLst/>
            </c:spPr>
            <c:extLst>
              <c:ext xmlns:c16="http://schemas.microsoft.com/office/drawing/2014/chart" uri="{C3380CC4-5D6E-409C-BE32-E72D297353CC}">
                <c16:uniqueId val="{00000003-E95E-483D-8145-E3DCB566E5E6}"/>
              </c:ext>
            </c:extLst>
          </c:dPt>
          <c:dPt>
            <c:idx val="2"/>
            <c:bubble3D val="0"/>
            <c:spPr>
              <a:solidFill>
                <a:schemeClr val="accent3"/>
              </a:solidFill>
              <a:ln w="19050">
                <a:noFill/>
              </a:ln>
              <a:effectLst/>
            </c:spPr>
            <c:extLst>
              <c:ext xmlns:c16="http://schemas.microsoft.com/office/drawing/2014/chart" uri="{C3380CC4-5D6E-409C-BE32-E72D297353CC}">
                <c16:uniqueId val="{00000005-E95E-483D-8145-E3DCB566E5E6}"/>
              </c:ext>
            </c:extLst>
          </c:dPt>
          <c:dPt>
            <c:idx val="3"/>
            <c:bubble3D val="0"/>
            <c:spPr>
              <a:solidFill>
                <a:schemeClr val="accent4"/>
              </a:solidFill>
              <a:ln w="19050">
                <a:noFill/>
              </a:ln>
              <a:effectLst/>
            </c:spPr>
            <c:extLst>
              <c:ext xmlns:c16="http://schemas.microsoft.com/office/drawing/2014/chart" uri="{C3380CC4-5D6E-409C-BE32-E72D297353CC}">
                <c16:uniqueId val="{00000007-E95E-483D-8145-E3DCB566E5E6}"/>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E95E-483D-8145-E3DCB566E5E6}"/>
            </c:ext>
          </c:extLst>
        </c:ser>
        <c:dLbls>
          <c:showLegendKey val="0"/>
          <c:showVal val="0"/>
          <c:showCatName val="0"/>
          <c:showSerName val="0"/>
          <c:showPercent val="0"/>
          <c:showBubbleSize val="0"/>
          <c:showLeaderLines val="1"/>
        </c:dLbls>
        <c:firstSliceAng val="0"/>
        <c:holeSize val="53"/>
      </c:doughnutChart>
      <c:spPr>
        <a:noFill/>
        <a:ln>
          <a:noFill/>
        </a:ln>
        <a:effectLst/>
      </c:spPr>
    </c:plotArea>
    <c:legend>
      <c:legendPos val="r"/>
      <c:layout>
        <c:manualLayout>
          <c:xMode val="edge"/>
          <c:yMode val="edge"/>
          <c:x val="0.67501587010925945"/>
          <c:y val="0.33496005934040851"/>
          <c:w val="0.15056552523957761"/>
          <c:h val="0.3482013706620005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862" b="0" i="0" u="none" strike="noStrike" kern="1200" spc="0" baseline="0">
                <a:solidFill>
                  <a:schemeClr val="tx1"/>
                </a:solidFill>
                <a:latin typeface="+mn-lt"/>
                <a:ea typeface="+mn-ea"/>
                <a:cs typeface="+mn-cs"/>
              </a:defRPr>
            </a:pPr>
            <a:r>
              <a:rPr lang="en-US" dirty="0" smtClean="0">
                <a:solidFill>
                  <a:schemeClr val="tx1"/>
                </a:solidFill>
              </a:rPr>
              <a:t>Sample Chart title</a:t>
            </a:r>
            <a:r>
              <a:rPr lang="en-US" baseline="0" dirty="0" smtClean="0">
                <a:solidFill>
                  <a:schemeClr val="tx1"/>
                </a:solidFill>
              </a:rPr>
              <a:t> can be added here</a:t>
            </a:r>
            <a:endParaRPr lang="en-US" dirty="0">
              <a:solidFill>
                <a:schemeClr val="tx1"/>
              </a:solidFill>
            </a:endParaRPr>
          </a:p>
        </c:rich>
      </c:tx>
      <c:layout>
        <c:manualLayout>
          <c:xMode val="edge"/>
          <c:yMode val="edge"/>
          <c:x val="2.0797987740670534E-3"/>
          <c:y val="1.6083738200886433E-2"/>
        </c:manualLayout>
      </c:layout>
      <c:overlay val="0"/>
      <c:spPr>
        <a:noFill/>
        <a:ln>
          <a:noFill/>
        </a:ln>
        <a:effectLst/>
      </c:spPr>
      <c:txPr>
        <a:bodyPr rot="0" spcFirstLastPara="1" vertOverflow="ellipsis" vert="horz" wrap="square" anchor="ctr" anchorCtr="1"/>
        <a:lstStyle/>
        <a:p>
          <a:pPr algn="l">
            <a:defRPr sz="1862"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4.7310219943437301E-2"/>
          <c:y val="0.12582658938466026"/>
          <c:w val="0.58123904005110127"/>
          <c:h val="0.87185856007665197"/>
        </c:manualLayout>
      </c:layout>
      <c:pieChart>
        <c:varyColors val="1"/>
        <c:ser>
          <c:idx val="0"/>
          <c:order val="0"/>
          <c:tx>
            <c:strRef>
              <c:f>Sheet1!$B$1</c:f>
              <c:strCache>
                <c:ptCount val="1"/>
                <c:pt idx="0">
                  <c:v>Sales</c:v>
                </c:pt>
              </c:strCache>
            </c:strRef>
          </c:tx>
          <c:spPr>
            <a:ln>
              <a:solidFill>
                <a:schemeClr val="tx1"/>
              </a:solidFill>
            </a:ln>
          </c:spPr>
          <c:dPt>
            <c:idx val="0"/>
            <c:bubble3D val="0"/>
            <c:spPr>
              <a:solidFill>
                <a:schemeClr val="accent1"/>
              </a:solidFill>
              <a:ln w="19050">
                <a:solidFill>
                  <a:schemeClr val="tx1"/>
                </a:solidFill>
              </a:ln>
              <a:effectLst/>
            </c:spPr>
            <c:extLst>
              <c:ext xmlns:c16="http://schemas.microsoft.com/office/drawing/2014/chart" uri="{C3380CC4-5D6E-409C-BE32-E72D297353CC}">
                <c16:uniqueId val="{00000001-325E-44C4-802B-CCBB11D16216}"/>
              </c:ext>
            </c:extLst>
          </c:dPt>
          <c:dPt>
            <c:idx val="1"/>
            <c:bubble3D val="0"/>
            <c:spPr>
              <a:solidFill>
                <a:schemeClr val="accent6"/>
              </a:solidFill>
              <a:ln w="19050">
                <a:solidFill>
                  <a:schemeClr val="tx1"/>
                </a:solidFill>
              </a:ln>
              <a:effectLst/>
            </c:spPr>
            <c:extLst>
              <c:ext xmlns:c16="http://schemas.microsoft.com/office/drawing/2014/chart" uri="{C3380CC4-5D6E-409C-BE32-E72D297353CC}">
                <c16:uniqueId val="{00000003-325E-44C4-802B-CCBB11D16216}"/>
              </c:ext>
            </c:extLst>
          </c:dPt>
          <c:dPt>
            <c:idx val="2"/>
            <c:bubble3D val="0"/>
            <c:spPr>
              <a:solidFill>
                <a:schemeClr val="accent3"/>
              </a:solidFill>
              <a:ln w="19050">
                <a:solidFill>
                  <a:schemeClr val="tx1"/>
                </a:solidFill>
              </a:ln>
              <a:effectLst/>
            </c:spPr>
            <c:extLst>
              <c:ext xmlns:c16="http://schemas.microsoft.com/office/drawing/2014/chart" uri="{C3380CC4-5D6E-409C-BE32-E72D297353CC}">
                <c16:uniqueId val="{00000005-325E-44C4-802B-CCBB11D16216}"/>
              </c:ext>
            </c:extLst>
          </c:dPt>
          <c:dPt>
            <c:idx val="3"/>
            <c:bubble3D val="0"/>
            <c:spPr>
              <a:solidFill>
                <a:schemeClr val="accent4"/>
              </a:solidFill>
              <a:ln w="19050">
                <a:solidFill>
                  <a:schemeClr val="tx1"/>
                </a:solidFill>
              </a:ln>
              <a:effectLst/>
            </c:spPr>
            <c:extLst>
              <c:ext xmlns:c16="http://schemas.microsoft.com/office/drawing/2014/chart" uri="{C3380CC4-5D6E-409C-BE32-E72D297353CC}">
                <c16:uniqueId val="{00000007-325E-44C4-802B-CCBB11D16216}"/>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325E-44C4-802B-CCBB11D16216}"/>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7501587010925945"/>
          <c:y val="0.33496005934040851"/>
          <c:w val="0.15056552523957761"/>
          <c:h val="0.3482013706620005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
          <c:y val="4.4312167004532402E-2"/>
        </c:manualLayout>
      </c:layout>
      <c:overlay val="0"/>
      <c:spPr>
        <a:noFill/>
        <a:ln>
          <a:noFill/>
        </a:ln>
        <a:effectLst/>
      </c:spPr>
      <c:txPr>
        <a:bodyPr rot="0" spcFirstLastPara="1" vertOverflow="ellipsis" vert="horz" wrap="square" anchor="ctr" anchorCtr="1"/>
        <a:lstStyle/>
        <a:p>
          <a:pPr>
            <a:defRPr sz="3200" b="0" i="0" u="none" strike="noStrike" kern="1200" cap="none" spc="0" normalizeH="0" baseline="0">
              <a:gradFill>
                <a:gsLst>
                  <a:gs pos="42424">
                    <a:schemeClr val="tx1"/>
                  </a:gs>
                  <a:gs pos="89000">
                    <a:schemeClr val="tx1"/>
                  </a:gs>
                </a:gsLst>
                <a:lin ang="5400000" scaled="0"/>
              </a:gradFill>
              <a:latin typeface="+mj-lt"/>
              <a:ea typeface="+mn-ea"/>
              <a:cs typeface="+mn-cs"/>
            </a:defRPr>
          </a:pPr>
          <a:endParaRPr lang="en-US"/>
        </a:p>
      </c:txPr>
    </c:title>
    <c:autoTitleDeleted val="0"/>
    <c:plotArea>
      <c:layout>
        <c:manualLayout>
          <c:layoutTarget val="inner"/>
          <c:xMode val="edge"/>
          <c:yMode val="edge"/>
          <c:x val="6.2361347770371646E-3"/>
          <c:y val="0.16331849781255406"/>
          <c:w val="0.86279720879253896"/>
          <c:h val="0.83668149494919386"/>
        </c:manualLayout>
      </c:layout>
      <c:barChart>
        <c:barDir val="bar"/>
        <c:grouping val="percentStacked"/>
        <c:varyColors val="0"/>
        <c:ser>
          <c:idx val="0"/>
          <c:order val="0"/>
          <c:spPr>
            <a:solidFill>
              <a:schemeClr val="accent1"/>
            </a:solidFill>
            <a:ln>
              <a:noFill/>
            </a:ln>
            <a:effectLst/>
          </c:spPr>
          <c:invertIfNegative val="0"/>
          <c:dPt>
            <c:idx val="0"/>
            <c:invertIfNegative val="0"/>
            <c:bubble3D val="0"/>
            <c:extLst>
              <c:ext xmlns:c16="http://schemas.microsoft.com/office/drawing/2014/chart" uri="{C3380CC4-5D6E-409C-BE32-E72D297353CC}">
                <c16:uniqueId val="{00000000-3E35-4CFD-B792-7BBDEB786C73}"/>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2-3E35-4CFD-B792-7BBDEB786C73}"/>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4-3E35-4CFD-B792-7BBDEB786C73}"/>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6-3E35-4CFD-B792-7BBDEB786C73}"/>
              </c:ext>
            </c:extLst>
          </c:dPt>
          <c:dLbls>
            <c:dLbl>
              <c:idx val="0"/>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gradFill>
                        <a:gsLst>
                          <a:gs pos="0">
                            <a:srgbClr val="FFFFFF"/>
                          </a:gs>
                          <a:gs pos="100000">
                            <a:srgbClr val="FFFFFF"/>
                          </a:gs>
                        </a:gsLst>
                        <a:lin ang="5400000" scaled="1"/>
                      </a:gradFill>
                      <a:latin typeface="+mj-lt"/>
                      <a:ea typeface="+mn-ea"/>
                      <a:cs typeface="+mn-cs"/>
                    </a:defRPr>
                  </a:pPr>
                  <a:endParaRPr lang="en-US"/>
                </a:p>
              </c:txPr>
              <c:dLblPos val="ctr"/>
              <c:showLegendKey val="0"/>
              <c:showVal val="1"/>
              <c:showCatName val="0"/>
              <c:showSerName val="0"/>
              <c:showPercent val="0"/>
              <c:showBubbleSize val="0"/>
            </c:dLbl>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gradFill>
                      <a:gsLst>
                        <a:gs pos="0">
                          <a:srgbClr val="FFFFFF"/>
                        </a:gs>
                        <a:gs pos="100000">
                          <a:srgbClr val="FFFFFF"/>
                        </a:gs>
                      </a:gsLst>
                      <a:lin ang="5400000" scaled="1"/>
                    </a:gra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Sheet1!$B$2</c:f>
              <c:numCache>
                <c:formatCode>0%</c:formatCode>
                <c:ptCount val="1"/>
                <c:pt idx="0">
                  <c:v>0.5</c:v>
                </c:pt>
              </c:numCache>
            </c:numRef>
          </c:val>
          <c:extLst>
            <c:ext xmlns:c16="http://schemas.microsoft.com/office/drawing/2014/chart" uri="{C3380CC4-5D6E-409C-BE32-E72D297353CC}">
              <c16:uniqueId val="{00000007-3E35-4CFD-B792-7BBDEB786C73}"/>
            </c:ext>
            <c:ext xmlns:c15="http://schemas.microsoft.com/office/drawing/2012/chart" uri="{02D57815-91ED-43cb-92C2-25804820EDAC}">
              <c15:filteredSeriesTitle>
                <c15:tx>
                  <c:strRef>
                    <c:extLst xmlns:c16="http://schemas.microsoft.com/office/drawing/2014/chart">
                      <c:ext uri="{02D57815-91ED-43cb-92C2-25804820EDAC}">
                        <c15:formulaRef>
                          <c15:sqref>Sheet1!$B$1</c15:sqref>
                        </c15:formulaRef>
                      </c:ext>
                    </c:extLst>
                    <c:strCache>
                      <c:ptCount val="1"/>
                      <c:pt idx="0">
                        <c:v>Column1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Lst>
        </c:ser>
        <c:ser>
          <c:idx val="1"/>
          <c:order val="1"/>
          <c:spPr>
            <a:solidFill>
              <a:schemeClr val="accent4"/>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gradFill>
                        <a:gsLst>
                          <a:gs pos="12598">
                            <a:srgbClr val="505050"/>
                          </a:gs>
                          <a:gs pos="41000">
                            <a:srgbClr val="505050"/>
                          </a:gs>
                        </a:gsLst>
                        <a:lin ang="5400000" scaled="1"/>
                      </a:gradFill>
                      <a:latin typeface="+mj-lt"/>
                      <a:ea typeface="+mn-ea"/>
                      <a:cs typeface="+mn-cs"/>
                    </a:defRPr>
                  </a:pPr>
                  <a:endParaRPr lang="en-US"/>
                </a:p>
              </c:txPr>
              <c:dLblPos val="ctr"/>
              <c:showLegendKey val="0"/>
              <c:showVal val="1"/>
              <c:showCatName val="0"/>
              <c:showSerName val="0"/>
              <c:showPercent val="0"/>
              <c:showBubbleSize val="0"/>
            </c:dLbl>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gradFill>
                      <a:gsLst>
                        <a:gs pos="12598">
                          <a:srgbClr val="505050"/>
                        </a:gs>
                        <a:gs pos="41000">
                          <a:srgbClr val="505050"/>
                        </a:gs>
                      </a:gsLst>
                      <a:lin ang="5400000" scaled="1"/>
                    </a:gra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Sheet1!$C$2</c:f>
              <c:numCache>
                <c:formatCode>0%</c:formatCode>
                <c:ptCount val="1"/>
                <c:pt idx="0">
                  <c:v>0.15</c:v>
                </c:pt>
              </c:numCache>
            </c:numRef>
          </c:val>
          <c:extLst>
            <c:ext xmlns:c16="http://schemas.microsoft.com/office/drawing/2014/chart" uri="{C3380CC4-5D6E-409C-BE32-E72D297353CC}">
              <c16:uniqueId val="{00000009-3E35-4CFD-B792-7BBDEB786C73}"/>
            </c:ext>
            <c:ext xmlns:c15="http://schemas.microsoft.com/office/drawing/2012/chart" uri="{02D57815-91ED-43cb-92C2-25804820EDAC}">
              <c15:filteredSeriesTitle>
                <c15:tx>
                  <c:strRef>
                    <c:extLst xmlns:c16="http://schemas.microsoft.com/office/drawing/2014/chart">
                      <c:ext uri="{02D57815-91ED-43cb-92C2-25804820EDAC}">
                        <c15:formulaRef>
                          <c15:sqref>Sheet1!$C$1</c15:sqref>
                        </c15:formulaRef>
                      </c:ext>
                    </c:extLst>
                    <c:strCache>
                      <c:ptCount val="1"/>
                      <c:pt idx="0">
                        <c:v>Column2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Lst>
        </c:ser>
        <c:ser>
          <c:idx val="2"/>
          <c:order val="2"/>
          <c:spPr>
            <a:solidFill>
              <a:schemeClr val="accent5"/>
            </a:solidFill>
            <a:ln>
              <a:noFill/>
            </a:ln>
            <a:effectLst/>
          </c:spPr>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B-3E35-4CFD-B792-7BBDEB786C73}"/>
              </c:ext>
            </c:extLst>
          </c:dPt>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gradFill>
                      <a:gsLst>
                        <a:gs pos="0">
                          <a:srgbClr val="68217A">
                            <a:lumMod val="5000"/>
                            <a:lumOff val="95000"/>
                          </a:srgbClr>
                        </a:gs>
                        <a:gs pos="100000">
                          <a:srgbClr val="FFFFFF"/>
                        </a:gs>
                      </a:gsLst>
                      <a:lin ang="5400000" scaled="1"/>
                    </a:gradFill>
                    <a:latin typeface="+mj-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Sheet1!$D$2</c:f>
              <c:numCache>
                <c:formatCode>0%</c:formatCode>
                <c:ptCount val="1"/>
                <c:pt idx="0">
                  <c:v>0.05</c:v>
                </c:pt>
              </c:numCache>
            </c:numRef>
          </c:val>
          <c:extLst>
            <c:ext xmlns:c16="http://schemas.microsoft.com/office/drawing/2014/chart" uri="{C3380CC4-5D6E-409C-BE32-E72D297353CC}">
              <c16:uniqueId val="{0000000C-3E35-4CFD-B792-7BBDEB786C73}"/>
            </c:ext>
            <c:ext xmlns:c15="http://schemas.microsoft.com/office/drawing/2012/chart" uri="{02D57815-91ED-43cb-92C2-25804820EDAC}">
              <c15:filteredSeriesTitle>
                <c15:tx>
                  <c:strRef>
                    <c:extLst xmlns:c16="http://schemas.microsoft.com/office/drawing/2014/chart">
                      <c:ext uri="{02D57815-91ED-43cb-92C2-25804820EDAC}">
                        <c15:formulaRef>
                          <c15:sqref>Sheet1!$D$1</c15:sqref>
                        </c15:formulaRef>
                      </c:ext>
                    </c:extLst>
                    <c:strCache>
                      <c:ptCount val="1"/>
                      <c:pt idx="0">
                        <c:v>Column3</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Lst>
        </c:ser>
        <c:ser>
          <c:idx val="3"/>
          <c:order val="3"/>
          <c:spPr>
            <a:solidFill>
              <a:schemeClr val="accent2"/>
            </a:solidFill>
            <a:ln>
              <a:noFill/>
            </a:ln>
            <a:effectLst/>
          </c:spPr>
          <c:invertIfNegative val="0"/>
          <c:dPt>
            <c:idx val="0"/>
            <c:invertIfNegative val="0"/>
            <c:bubble3D val="0"/>
            <c:spPr>
              <a:solidFill>
                <a:schemeClr val="accent3"/>
              </a:solidFill>
              <a:ln>
                <a:noFill/>
              </a:ln>
              <a:effectLst/>
            </c:spPr>
            <c:extLst>
              <c:ext xmlns:c16="http://schemas.microsoft.com/office/drawing/2014/chart" uri="{C3380CC4-5D6E-409C-BE32-E72D297353CC}">
                <c16:uniqueId val="{0000000E-3E35-4CFD-B792-7BBDEB786C73}"/>
              </c:ext>
            </c:extLst>
          </c:dPt>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gradFill>
                      <a:gsLst>
                        <a:gs pos="80315">
                          <a:srgbClr val="505050"/>
                        </a:gs>
                        <a:gs pos="38000">
                          <a:srgbClr val="505050"/>
                        </a:gs>
                      </a:gsLst>
                      <a:lin ang="5400000" scaled="1"/>
                    </a:gradFill>
                    <a:latin typeface="+mj-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Sheet1!$E$2</c:f>
              <c:numCache>
                <c:formatCode>0%</c:formatCode>
                <c:ptCount val="1"/>
                <c:pt idx="0">
                  <c:v>0.2</c:v>
                </c:pt>
              </c:numCache>
            </c:numRef>
          </c:val>
          <c:extLst>
            <c:ext xmlns:c16="http://schemas.microsoft.com/office/drawing/2014/chart" uri="{C3380CC4-5D6E-409C-BE32-E72D297353CC}">
              <c16:uniqueId val="{0000000F-3E35-4CFD-B792-7BBDEB786C73}"/>
            </c:ext>
            <c:ext xmlns:c15="http://schemas.microsoft.com/office/drawing/2012/chart" uri="{02D57815-91ED-43cb-92C2-25804820EDAC}">
              <c15:filteredSeriesTitle>
                <c15:tx>
                  <c:strRef>
                    <c:extLst xmlns:c16="http://schemas.microsoft.com/office/drawing/2014/chart">
                      <c:ext uri="{02D57815-91ED-43cb-92C2-25804820EDAC}">
                        <c15:formulaRef>
                          <c15:sqref>Sheet1!$E$1</c15:sqref>
                        </c15:formulaRef>
                      </c:ext>
                    </c:extLst>
                    <c:strCache>
                      <c:ptCount val="1"/>
                      <c:pt idx="0">
                        <c:v>Column4</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Lst>
        </c:ser>
        <c:ser>
          <c:idx val="4"/>
          <c:order val="4"/>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gradFill>
                      <a:gsLst>
                        <a:gs pos="0">
                          <a:srgbClr val="FFFFFF"/>
                        </a:gs>
                        <a:gs pos="100000">
                          <a:srgbClr val="FFFFFF"/>
                        </a:gs>
                      </a:gsLst>
                      <a:lin ang="5400000" scaled="1"/>
                    </a:gradFill>
                    <a:latin typeface="+mj-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Sheet1!$F$2</c:f>
              <c:numCache>
                <c:formatCode>0%</c:formatCode>
                <c:ptCount val="1"/>
                <c:pt idx="0">
                  <c:v>0.1</c:v>
                </c:pt>
              </c:numCache>
            </c:numRef>
          </c:val>
          <c:extLst>
            <c:ext xmlns:c16="http://schemas.microsoft.com/office/drawing/2014/chart" uri="{C3380CC4-5D6E-409C-BE32-E72D297353CC}">
              <c16:uniqueId val="{00000010-3E35-4CFD-B792-7BBDEB786C73}"/>
            </c:ext>
            <c:ext xmlns:c15="http://schemas.microsoft.com/office/drawing/2012/chart" uri="{02D57815-91ED-43cb-92C2-25804820EDAC}">
              <c15:filteredSeriesTitle>
                <c15:tx>
                  <c:strRef>
                    <c:extLst xmlns:c16="http://schemas.microsoft.com/office/drawing/2014/chart">
                      <c:ext uri="{02D57815-91ED-43cb-92C2-25804820EDAC}">
                        <c15:formulaRef>
                          <c15:sqref>Sheet1!$F$1</c15:sqref>
                        </c15:formulaRef>
                      </c:ext>
                    </c:extLst>
                    <c:strCache>
                      <c:ptCount val="1"/>
                      <c:pt idx="0">
                        <c:v>Column5</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Percentages</c:v>
                      </c:pt>
                    </c:strCache>
                  </c:strRef>
                </c15:cat>
              </c15:filteredCategoryTitle>
            </c:ext>
          </c:extLst>
        </c:ser>
        <c:dLbls>
          <c:dLblPos val="ctr"/>
          <c:showLegendKey val="0"/>
          <c:showVal val="1"/>
          <c:showCatName val="0"/>
          <c:showSerName val="0"/>
          <c:showPercent val="0"/>
          <c:showBubbleSize val="0"/>
        </c:dLbls>
        <c:gapWidth val="79"/>
        <c:overlap val="100"/>
        <c:serLines>
          <c:spPr>
            <a:ln w="9525">
              <a:noFill/>
              <a:round/>
            </a:ln>
            <a:effectLst/>
          </c:spPr>
        </c:serLines>
        <c:axId val="203095584"/>
        <c:axId val="203093624"/>
      </c:barChart>
      <c:valAx>
        <c:axId val="203093624"/>
        <c:scaling>
          <c:orientation val="minMax"/>
        </c:scaling>
        <c:delete val="1"/>
        <c:axPos val="b"/>
        <c:numFmt formatCode="0%" sourceLinked="1"/>
        <c:majorTickMark val="none"/>
        <c:minorTickMark val="none"/>
        <c:tickLblPos val="nextTo"/>
        <c:crossAx val="203095584"/>
        <c:crosses val="autoZero"/>
        <c:crossBetween val="between"/>
      </c:valAx>
      <c:catAx>
        <c:axId val="20309558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203093624"/>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2800" b="0" i="0" u="none" strike="noStrike" kern="1200" spc="0" baseline="0">
              <a:gradFill>
                <a:gsLst>
                  <a:gs pos="6207">
                    <a:schemeClr val="bg1"/>
                  </a:gs>
                  <a:gs pos="44000">
                    <a:schemeClr val="bg1"/>
                  </a:gs>
                </a:gsLst>
                <a:lin ang="5400000" scaled="0"/>
              </a:gradFill>
              <a:latin typeface="+mj-lt"/>
              <a:ea typeface="+mn-ea"/>
              <a:cs typeface="+mn-cs"/>
            </a:defRPr>
          </a:pPr>
          <a:endParaRPr lang="en-US"/>
        </a:p>
      </c:txPr>
    </c:title>
    <c:autoTitleDeleted val="0"/>
    <c:plotArea>
      <c:layout>
        <c:manualLayout>
          <c:layoutTarget val="inner"/>
          <c:xMode val="edge"/>
          <c:yMode val="edge"/>
          <c:x val="4.342955764676424E-2"/>
          <c:y val="0.16174934199206192"/>
          <c:w val="0.9414141880983371"/>
          <c:h val="0.71110961090881253"/>
        </c:manualLayout>
      </c:layout>
      <c:lineChart>
        <c:grouping val="standard"/>
        <c:varyColors val="0"/>
        <c:ser>
          <c:idx val="0"/>
          <c:order val="0"/>
          <c:spPr>
            <a:ln w="76200" cap="rnd">
              <a:solidFill>
                <a:schemeClr val="accent4"/>
              </a:solidFill>
              <a:round/>
            </a:ln>
            <a:effectLst/>
          </c:spPr>
          <c:marker>
            <c:symbol val="none"/>
          </c:marker>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C64A-4220-8B11-65F5BCB77FE6}"/>
            </c:ext>
            <c:ext xmlns:c15="http://schemas.microsoft.com/office/drawing/2012/chart" uri="{02D57815-91ED-43cb-92C2-25804820EDAC}">
              <c15:filteredSeriesTitle>
                <c15:tx>
                  <c:strRef>
                    <c:extLst xmlns:c16="http://schemas.microsoft.com/office/drawing/2014/char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Lst>
        </c:ser>
        <c:ser>
          <c:idx val="1"/>
          <c:order val="1"/>
          <c:spPr>
            <a:ln w="76200" cap="rnd">
              <a:solidFill>
                <a:schemeClr val="accent1"/>
              </a:solidFill>
              <a:round/>
            </a:ln>
            <a:effectLst/>
          </c:spPr>
          <c:marker>
            <c:symbol val="none"/>
          </c:marker>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C64A-4220-8B11-65F5BCB77FE6}"/>
            </c:ext>
            <c:ext xmlns:c15="http://schemas.microsoft.com/office/drawing/2012/chart" uri="{02D57815-91ED-43cb-92C2-25804820EDAC}">
              <c15:filteredSeriesTitle>
                <c15:tx>
                  <c:strRef>
                    <c:extLst xmlns:c16="http://schemas.microsoft.com/office/drawing/2014/char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Lst>
        </c:ser>
        <c:ser>
          <c:idx val="2"/>
          <c:order val="2"/>
          <c:spPr>
            <a:ln w="76200" cap="rnd">
              <a:solidFill>
                <a:schemeClr val="accent2"/>
              </a:solidFill>
              <a:round/>
            </a:ln>
            <a:effectLst/>
          </c:spPr>
          <c:marker>
            <c:symbol val="none"/>
          </c:marker>
          <c:val>
            <c:numRef>
              <c:f>Sheet1!$D$2:$D$5</c:f>
              <c:numCache>
                <c:formatCode>General</c:formatCode>
                <c:ptCount val="4"/>
                <c:pt idx="0">
                  <c:v>2</c:v>
                </c:pt>
                <c:pt idx="1">
                  <c:v>6</c:v>
                </c:pt>
                <c:pt idx="2">
                  <c:v>3</c:v>
                </c:pt>
                <c:pt idx="3">
                  <c:v>7</c:v>
                </c:pt>
              </c:numCache>
            </c:numRef>
          </c:val>
          <c:smooth val="1"/>
          <c:extLst>
            <c:ext xmlns:c16="http://schemas.microsoft.com/office/drawing/2014/chart" uri="{C3380CC4-5D6E-409C-BE32-E72D297353CC}">
              <c16:uniqueId val="{00000002-C64A-4220-8B11-65F5BCB77FE6}"/>
            </c:ext>
            <c:ext xmlns:c15="http://schemas.microsoft.com/office/drawing/2012/chart" uri="{02D57815-91ED-43cb-92C2-25804820EDAC}">
              <c15:filteredSeriesTitle>
                <c15:tx>
                  <c:strRef>
                    <c:extLst xmlns:c16="http://schemas.microsoft.com/office/drawing/2014/char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Lst>
        </c:ser>
        <c:dLbls>
          <c:showLegendKey val="0"/>
          <c:showVal val="0"/>
          <c:showCatName val="0"/>
          <c:showSerName val="0"/>
          <c:showPercent val="0"/>
          <c:showBubbleSize val="0"/>
        </c:dLbls>
        <c:smooth val="0"/>
        <c:axId val="222849768"/>
        <c:axId val="198379400"/>
      </c:lineChart>
      <c:catAx>
        <c:axId val="222849768"/>
        <c:scaling>
          <c:orientation val="minMax"/>
        </c:scaling>
        <c:delete val="1"/>
        <c:axPos val="b"/>
        <c:numFmt formatCode="General" sourceLinked="1"/>
        <c:majorTickMark val="none"/>
        <c:minorTickMark val="none"/>
        <c:tickLblPos val="nextTo"/>
        <c:crossAx val="198379400"/>
        <c:crosses val="autoZero"/>
        <c:auto val="1"/>
        <c:lblAlgn val="ctr"/>
        <c:lblOffset val="100"/>
        <c:noMultiLvlLbl val="0"/>
      </c:catAx>
      <c:valAx>
        <c:axId val="198379400"/>
        <c:scaling>
          <c:orientation val="minMax"/>
        </c:scaling>
        <c:delete val="0"/>
        <c:axPos val="l"/>
        <c:majorGridlines>
          <c:spPr>
            <a:ln w="9525" cap="flat" cmpd="sng" algn="ctr">
              <a:solidFill>
                <a:schemeClr val="accent4">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gradFill>
                  <a:gsLst>
                    <a:gs pos="1250">
                      <a:schemeClr val="bg1"/>
                    </a:gs>
                    <a:gs pos="100000">
                      <a:schemeClr val="bg1"/>
                    </a:gs>
                  </a:gsLst>
                  <a:lin ang="5400000" scaled="0"/>
                </a:gradFill>
                <a:latin typeface="+mn-lt"/>
                <a:ea typeface="+mn-ea"/>
                <a:cs typeface="+mn-cs"/>
              </a:defRPr>
            </a:pPr>
            <a:endParaRPr lang="en-US"/>
          </a:p>
        </c:txPr>
        <c:crossAx val="222849768"/>
        <c:crosses val="autoZero"/>
        <c:crossBetween val="between"/>
      </c:valAx>
      <c:spPr>
        <a:noFill/>
        <a:ln>
          <a:noFill/>
        </a:ln>
        <a:effectLst/>
      </c:spPr>
    </c:plotArea>
    <c:plotVisOnly val="1"/>
    <c:dispBlanksAs val="gap"/>
    <c:showDLblsOverMax val="0"/>
  </c:chart>
  <c:spPr>
    <a:solidFill>
      <a:srgbClr val="FFFFFF"/>
    </a:solid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9934866403343819E-2"/>
          <c:y val="5.4481545753858412E-2"/>
          <c:w val="0.67849086751721877"/>
          <c:h val="0.83189062258598301"/>
        </c:manualLayout>
      </c:layout>
      <c:areaChart>
        <c:grouping val="stacked"/>
        <c:varyColors val="0"/>
        <c:ser>
          <c:idx val="0"/>
          <c:order val="0"/>
          <c:val>
            <c:numRef>
              <c:f>Sheet1!$B$2:$B$5</c:f>
              <c:numCache>
                <c:formatCode>General</c:formatCode>
                <c:ptCount val="4"/>
                <c:pt idx="0">
                  <c:v>1</c:v>
                </c:pt>
                <c:pt idx="1">
                  <c:v>2.5</c:v>
                </c:pt>
                <c:pt idx="2">
                  <c:v>2</c:v>
                </c:pt>
                <c:pt idx="3">
                  <c:v>1</c:v>
                </c:pt>
              </c:numCache>
            </c:numRef>
          </c:val>
          <c:extLst>
            <c:ext xmlns:c16="http://schemas.microsoft.com/office/drawing/2014/chart" uri="{C3380CC4-5D6E-409C-BE32-E72D297353CC}">
              <c16:uniqueId val="{00000000-6F9F-4F73-BE25-BCD91C131BEF}"/>
            </c:ext>
            <c:ext xmlns:c15="http://schemas.microsoft.com/office/drawing/2012/chart" uri="{02D57815-91ED-43cb-92C2-25804820EDAC}">
              <c15:filteredSeriesTitle>
                <c15:tx>
                  <c:strRef>
                    <c:extLst xmlns:c16="http://schemas.microsoft.com/office/drawing/2014/char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Lst>
        </c:ser>
        <c:ser>
          <c:idx val="1"/>
          <c:order val="1"/>
          <c:spPr>
            <a:solidFill>
              <a:schemeClr val="accent6"/>
            </a:solidFill>
          </c:spPr>
          <c:val>
            <c:numRef>
              <c:f>Sheet1!$C$2:$C$5</c:f>
              <c:numCache>
                <c:formatCode>General</c:formatCode>
                <c:ptCount val="4"/>
                <c:pt idx="0">
                  <c:v>2.4</c:v>
                </c:pt>
                <c:pt idx="1">
                  <c:v>2</c:v>
                </c:pt>
                <c:pt idx="2">
                  <c:v>0.5</c:v>
                </c:pt>
                <c:pt idx="3">
                  <c:v>2.8</c:v>
                </c:pt>
              </c:numCache>
            </c:numRef>
          </c:val>
          <c:extLst>
            <c:ext xmlns:c16="http://schemas.microsoft.com/office/drawing/2014/chart" uri="{C3380CC4-5D6E-409C-BE32-E72D297353CC}">
              <c16:uniqueId val="{00000001-6F9F-4F73-BE25-BCD91C131BEF}"/>
            </c:ext>
            <c:ext xmlns:c15="http://schemas.microsoft.com/office/drawing/2012/chart" uri="{02D57815-91ED-43cb-92C2-25804820EDAC}">
              <c15:filteredSeriesTitle>
                <c15:tx>
                  <c:strRef>
                    <c:extLst xmlns:c16="http://schemas.microsoft.com/office/drawing/2014/char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Lst>
        </c:ser>
        <c:ser>
          <c:idx val="2"/>
          <c:order val="2"/>
          <c:spPr>
            <a:ln w="25400">
              <a:noFill/>
            </a:ln>
          </c:spPr>
          <c:val>
            <c:numRef>
              <c:f>Sheet1!$D$2:$D$5</c:f>
              <c:numCache>
                <c:formatCode>General</c:formatCode>
                <c:ptCount val="4"/>
                <c:pt idx="0">
                  <c:v>0.5</c:v>
                </c:pt>
                <c:pt idx="1">
                  <c:v>0.8</c:v>
                </c:pt>
                <c:pt idx="2">
                  <c:v>2.2999999999999998</c:v>
                </c:pt>
                <c:pt idx="3">
                  <c:v>1.5</c:v>
                </c:pt>
              </c:numCache>
            </c:numRef>
          </c:val>
          <c:extLst>
            <c:ext xmlns:c16="http://schemas.microsoft.com/office/drawing/2014/chart" uri="{C3380CC4-5D6E-409C-BE32-E72D297353CC}">
              <c16:uniqueId val="{00000002-6F9F-4F73-BE25-BCD91C131BEF}"/>
            </c:ext>
            <c:ext xmlns:c15="http://schemas.microsoft.com/office/drawing/2012/chart" uri="{02D57815-91ED-43cb-92C2-25804820EDAC}">
              <c15:filteredSeriesTitle>
                <c15:tx>
                  <c:strRef>
                    <c:extLst xmlns:c16="http://schemas.microsoft.com/office/drawing/2014/char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Lst>
        </c:ser>
        <c:ser>
          <c:idx val="3"/>
          <c:order val="3"/>
          <c:spPr>
            <a:ln w="25400">
              <a:noFill/>
            </a:ln>
          </c:spPr>
          <c:val>
            <c:numRef>
              <c:f>Sheet1!$E$2:$E$5</c:f>
              <c:numCache>
                <c:formatCode>General</c:formatCode>
                <c:ptCount val="4"/>
                <c:pt idx="0">
                  <c:v>1</c:v>
                </c:pt>
                <c:pt idx="1">
                  <c:v>1</c:v>
                </c:pt>
                <c:pt idx="2">
                  <c:v>0.5</c:v>
                </c:pt>
                <c:pt idx="3">
                  <c:v>0.8</c:v>
                </c:pt>
              </c:numCache>
            </c:numRef>
          </c:val>
          <c:extLst>
            <c:ext xmlns:c16="http://schemas.microsoft.com/office/drawing/2014/chart" uri="{C3380CC4-5D6E-409C-BE32-E72D297353CC}">
              <c16:uniqueId val="{00000003-6F9F-4F73-BE25-BCD91C131BEF}"/>
            </c:ext>
            <c:ext xmlns:c15="http://schemas.microsoft.com/office/drawing/2012/chart" uri="{02D57815-91ED-43cb-92C2-25804820EDAC}">
              <c15:filteredSeriesTitle>
                <c15:tx>
                  <c:strRef>
                    <c:extLst xmlns:c16="http://schemas.microsoft.com/office/drawing/2014/chart">
                      <c:ext uri="{02D57815-91ED-43cb-92C2-25804820EDAC}">
                        <c15:formulaRef>
                          <c15:sqref>Sheet1!$E$1</c15:sqref>
                        </c15:formulaRef>
                      </c:ext>
                    </c:extLst>
                    <c:strCache>
                      <c:ptCount val="1"/>
                      <c:pt idx="0">
                        <c:v>Series 4</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Lst>
        </c:ser>
        <c:dLbls>
          <c:showLegendKey val="0"/>
          <c:showVal val="0"/>
          <c:showCatName val="0"/>
          <c:showSerName val="0"/>
          <c:showPercent val="0"/>
          <c:showBubbleSize val="0"/>
        </c:dLbls>
        <c:axId val="193401848"/>
        <c:axId val="193398320"/>
      </c:areaChart>
      <c:catAx>
        <c:axId val="193401848"/>
        <c:scaling>
          <c:orientation val="minMax"/>
        </c:scaling>
        <c:delete val="0"/>
        <c:axPos val="b"/>
        <c:numFmt formatCode="General" sourceLinked="0"/>
        <c:majorTickMark val="out"/>
        <c:minorTickMark val="none"/>
        <c:tickLblPos val="nextTo"/>
        <c:spPr>
          <a:ln>
            <a:solidFill>
              <a:schemeClr val="tx1">
                <a:alpha val="15000"/>
              </a:schemeClr>
            </a:solidFill>
          </a:ln>
        </c:spPr>
        <c:crossAx val="193398320"/>
        <c:crosses val="autoZero"/>
        <c:auto val="1"/>
        <c:lblAlgn val="ctr"/>
        <c:lblOffset val="100"/>
        <c:noMultiLvlLbl val="0"/>
      </c:catAx>
      <c:valAx>
        <c:axId val="193398320"/>
        <c:scaling>
          <c:orientation val="minMax"/>
        </c:scaling>
        <c:delete val="0"/>
        <c:axPos val="l"/>
        <c:majorGridlines>
          <c:spPr>
            <a:ln>
              <a:gradFill>
                <a:gsLst>
                  <a:gs pos="0">
                    <a:schemeClr val="tx1">
                      <a:alpha val="20000"/>
                    </a:schemeClr>
                  </a:gs>
                  <a:gs pos="100000">
                    <a:schemeClr val="tx1">
                      <a:alpha val="20000"/>
                    </a:schemeClr>
                  </a:gs>
                </a:gsLst>
                <a:lin ang="5400000" scaled="0"/>
              </a:gradFill>
            </a:ln>
          </c:spPr>
        </c:majorGridlines>
        <c:numFmt formatCode="General" sourceLinked="1"/>
        <c:majorTickMark val="out"/>
        <c:minorTickMark val="none"/>
        <c:tickLblPos val="nextTo"/>
        <c:spPr>
          <a:ln>
            <a:solidFill>
              <a:schemeClr val="tx1">
                <a:alpha val="15000"/>
              </a:schemeClr>
            </a:solidFill>
          </a:ln>
        </c:spPr>
        <c:crossAx val="193401848"/>
        <c:crosses val="autoZero"/>
        <c:crossBetween val="midCat"/>
        <c:majorUnit val="1"/>
      </c:valAx>
      <c:spPr>
        <a:ln>
          <a:solidFill>
            <a:schemeClr val="tx1">
              <a:alpha val="16000"/>
            </a:schemeClr>
          </a:solidFill>
        </a:ln>
      </c:spPr>
    </c:plotArea>
    <c:legend>
      <c:legendPos val="r"/>
      <c:layout>
        <c:manualLayout>
          <c:xMode val="edge"/>
          <c:yMode val="edge"/>
          <c:x val="0.81720304714775782"/>
          <c:y val="0.26927071548463966"/>
          <c:w val="0.11685256510819768"/>
          <c:h val="0.29956352058500235"/>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D7FCBE-46D6-4B3B-BC6C-4BCA47809418}"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US"/>
        </a:p>
      </dgm:t>
    </dgm:pt>
    <dgm:pt modelId="{0C16E330-60F7-4643-A4F8-D5A202762C37}">
      <dgm:prSet phldrT="[Text]" phldr="1"/>
      <dgm:spPr/>
      <dgm:t>
        <a:bodyPr/>
        <a:lstStyle/>
        <a:p>
          <a:endParaRPr lang="en-US" dirty="0"/>
        </a:p>
      </dgm:t>
    </dgm:pt>
    <dgm:pt modelId="{69CD325F-B970-43EE-BBDB-D96E2DD02F78}" type="parTrans" cxnId="{C3A0FBC2-7501-49E1-B122-3A7C9D72329B}">
      <dgm:prSet/>
      <dgm:spPr/>
      <dgm:t>
        <a:bodyPr/>
        <a:lstStyle/>
        <a:p>
          <a:endParaRPr lang="en-US"/>
        </a:p>
      </dgm:t>
    </dgm:pt>
    <dgm:pt modelId="{48571996-DB18-4263-AF60-2166BC84EDA0}" type="sibTrans" cxnId="{C3A0FBC2-7501-49E1-B122-3A7C9D72329B}">
      <dgm:prSet/>
      <dgm:spPr/>
      <dgm:t>
        <a:bodyPr/>
        <a:lstStyle/>
        <a:p>
          <a:endParaRPr lang="en-US"/>
        </a:p>
      </dgm:t>
    </dgm:pt>
    <dgm:pt modelId="{DB6B4FAB-1732-48A0-812E-9D2DD4F5768E}">
      <dgm:prSet phldrT="[Text]" phldr="1"/>
      <dgm:spPr/>
      <dgm:t>
        <a:bodyPr/>
        <a:lstStyle/>
        <a:p>
          <a:endParaRPr lang="en-US"/>
        </a:p>
      </dgm:t>
    </dgm:pt>
    <dgm:pt modelId="{10ABAA68-8504-41DF-A94F-59AAF60F94F8}" type="parTrans" cxnId="{79E672DD-2F61-4F6F-B673-5BB65DCD2DB1}">
      <dgm:prSet/>
      <dgm:spPr/>
      <dgm:t>
        <a:bodyPr/>
        <a:lstStyle/>
        <a:p>
          <a:endParaRPr lang="en-US"/>
        </a:p>
      </dgm:t>
    </dgm:pt>
    <dgm:pt modelId="{C510F0C7-A434-4197-9F2A-EAC92E2672A5}" type="sibTrans" cxnId="{79E672DD-2F61-4F6F-B673-5BB65DCD2DB1}">
      <dgm:prSet/>
      <dgm:spPr/>
      <dgm:t>
        <a:bodyPr/>
        <a:lstStyle/>
        <a:p>
          <a:endParaRPr lang="en-US"/>
        </a:p>
      </dgm:t>
    </dgm:pt>
    <dgm:pt modelId="{C825356F-A0D0-4DD7-97AC-C1D603B22270}">
      <dgm:prSet phldrT="[Text]" phldr="1"/>
      <dgm:spPr/>
      <dgm:t>
        <a:bodyPr/>
        <a:lstStyle/>
        <a:p>
          <a:endParaRPr lang="en-US"/>
        </a:p>
      </dgm:t>
    </dgm:pt>
    <dgm:pt modelId="{B0A1E03A-D31B-448C-8100-D71A6DB4F18D}" type="parTrans" cxnId="{13F88194-6453-4342-B36C-A8DF470ADA67}">
      <dgm:prSet/>
      <dgm:spPr/>
      <dgm:t>
        <a:bodyPr/>
        <a:lstStyle/>
        <a:p>
          <a:endParaRPr lang="en-US"/>
        </a:p>
      </dgm:t>
    </dgm:pt>
    <dgm:pt modelId="{94847E5A-611A-4767-BABA-3DDD0097F9EE}" type="sibTrans" cxnId="{13F88194-6453-4342-B36C-A8DF470ADA67}">
      <dgm:prSet/>
      <dgm:spPr/>
      <dgm:t>
        <a:bodyPr/>
        <a:lstStyle/>
        <a:p>
          <a:endParaRPr lang="en-US"/>
        </a:p>
      </dgm:t>
    </dgm:pt>
    <dgm:pt modelId="{FCEDE5F7-2035-481B-98FE-20BEDFA565D2}">
      <dgm:prSet phldrT="[Text]" phldr="1"/>
      <dgm:spPr/>
      <dgm:t>
        <a:bodyPr/>
        <a:lstStyle/>
        <a:p>
          <a:endParaRPr lang="en-US"/>
        </a:p>
      </dgm:t>
    </dgm:pt>
    <dgm:pt modelId="{35542E3F-9AAC-4714-BFD7-E1EB60EADC81}" type="parTrans" cxnId="{B4AEBF36-7A33-47EF-A12B-9DD4AE225034}">
      <dgm:prSet/>
      <dgm:spPr/>
      <dgm:t>
        <a:bodyPr/>
        <a:lstStyle/>
        <a:p>
          <a:endParaRPr lang="en-US"/>
        </a:p>
      </dgm:t>
    </dgm:pt>
    <dgm:pt modelId="{EB904ED1-D5EE-432E-A007-C3DE6075A5D2}" type="sibTrans" cxnId="{B4AEBF36-7A33-47EF-A12B-9DD4AE225034}">
      <dgm:prSet/>
      <dgm:spPr/>
      <dgm:t>
        <a:bodyPr/>
        <a:lstStyle/>
        <a:p>
          <a:endParaRPr lang="en-US"/>
        </a:p>
      </dgm:t>
    </dgm:pt>
    <dgm:pt modelId="{BCC0B8AF-65F3-4A6A-9FA1-4E08C2CA7AFA}">
      <dgm:prSet phldrT="[Text]" phldr="1"/>
      <dgm:spPr/>
      <dgm:t>
        <a:bodyPr/>
        <a:lstStyle/>
        <a:p>
          <a:endParaRPr lang="en-US" dirty="0"/>
        </a:p>
      </dgm:t>
    </dgm:pt>
    <dgm:pt modelId="{F6A504D6-9D45-4120-9A3C-7D4B29077D39}" type="parTrans" cxnId="{E6255277-15BE-4345-B69C-BE2169ECB8EA}">
      <dgm:prSet/>
      <dgm:spPr/>
      <dgm:t>
        <a:bodyPr/>
        <a:lstStyle/>
        <a:p>
          <a:endParaRPr lang="en-US"/>
        </a:p>
      </dgm:t>
    </dgm:pt>
    <dgm:pt modelId="{B92088DA-90F9-49A0-B203-974719D1030D}" type="sibTrans" cxnId="{E6255277-15BE-4345-B69C-BE2169ECB8EA}">
      <dgm:prSet/>
      <dgm:spPr/>
      <dgm:t>
        <a:bodyPr/>
        <a:lstStyle/>
        <a:p>
          <a:endParaRPr lang="en-US"/>
        </a:p>
      </dgm:t>
    </dgm:pt>
    <dgm:pt modelId="{F4009757-B525-4F2A-8549-D1031FF45B75}" type="pres">
      <dgm:prSet presAssocID="{9FD7FCBE-46D6-4B3B-BC6C-4BCA47809418}" presName="cycleMatrixDiagram" presStyleCnt="0">
        <dgm:presLayoutVars>
          <dgm:chMax val="1"/>
          <dgm:dir/>
          <dgm:animLvl val="lvl"/>
          <dgm:resizeHandles val="exact"/>
        </dgm:presLayoutVars>
      </dgm:prSet>
      <dgm:spPr/>
      <dgm:t>
        <a:bodyPr/>
        <a:lstStyle/>
        <a:p>
          <a:endParaRPr lang="en-US"/>
        </a:p>
      </dgm:t>
    </dgm:pt>
    <dgm:pt modelId="{A6A941FE-A4AF-40ED-AFF1-90819791C6F3}" type="pres">
      <dgm:prSet presAssocID="{9FD7FCBE-46D6-4B3B-BC6C-4BCA47809418}" presName="children" presStyleCnt="0"/>
      <dgm:spPr/>
    </dgm:pt>
    <dgm:pt modelId="{82DDCFE2-7840-4C7B-9B45-2B3ED2C5FE45}" type="pres">
      <dgm:prSet presAssocID="{9FD7FCBE-46D6-4B3B-BC6C-4BCA47809418}" presName="child4group" presStyleCnt="0"/>
      <dgm:spPr/>
    </dgm:pt>
    <dgm:pt modelId="{566B40D6-8F26-435D-8B8C-F121C9D0C4D4}" type="pres">
      <dgm:prSet presAssocID="{9FD7FCBE-46D6-4B3B-BC6C-4BCA47809418}" presName="child4" presStyleLbl="bgAcc1" presStyleIdx="0" presStyleCnt="1" custScaleX="355644" custScaleY="52616" custLinFactNeighborX="17776" custLinFactNeighborY="19943"/>
      <dgm:spPr/>
      <dgm:t>
        <a:bodyPr/>
        <a:lstStyle/>
        <a:p>
          <a:endParaRPr lang="en-US"/>
        </a:p>
      </dgm:t>
    </dgm:pt>
    <dgm:pt modelId="{F7A9F036-EE84-4DC7-BB3F-2D39CB1B4CE0}" type="pres">
      <dgm:prSet presAssocID="{9FD7FCBE-46D6-4B3B-BC6C-4BCA47809418}" presName="child4Text" presStyleLbl="bgAcc1" presStyleIdx="0" presStyleCnt="1">
        <dgm:presLayoutVars>
          <dgm:bulletEnabled val="1"/>
        </dgm:presLayoutVars>
      </dgm:prSet>
      <dgm:spPr/>
      <dgm:t>
        <a:bodyPr/>
        <a:lstStyle/>
        <a:p>
          <a:endParaRPr lang="en-US"/>
        </a:p>
      </dgm:t>
    </dgm:pt>
    <dgm:pt modelId="{A254A375-3993-4D42-A240-E171EF8752B7}" type="pres">
      <dgm:prSet presAssocID="{9FD7FCBE-46D6-4B3B-BC6C-4BCA47809418}" presName="childPlaceholder" presStyleCnt="0"/>
      <dgm:spPr/>
    </dgm:pt>
    <dgm:pt modelId="{FF144318-FB42-44F9-B484-EC62097A8497}" type="pres">
      <dgm:prSet presAssocID="{9FD7FCBE-46D6-4B3B-BC6C-4BCA47809418}" presName="circle" presStyleCnt="0"/>
      <dgm:spPr/>
    </dgm:pt>
    <dgm:pt modelId="{2FFD2C4E-1F61-4700-B3CB-741AE97EB61A}" type="pres">
      <dgm:prSet presAssocID="{9FD7FCBE-46D6-4B3B-BC6C-4BCA47809418}" presName="quadrant1" presStyleLbl="node1" presStyleIdx="0" presStyleCnt="4" custLinFactNeighborX="-3494" custLinFactNeighborY="-12350">
        <dgm:presLayoutVars>
          <dgm:chMax val="1"/>
          <dgm:bulletEnabled val="1"/>
        </dgm:presLayoutVars>
      </dgm:prSet>
      <dgm:spPr/>
      <dgm:t>
        <a:bodyPr/>
        <a:lstStyle/>
        <a:p>
          <a:endParaRPr lang="en-US"/>
        </a:p>
      </dgm:t>
    </dgm:pt>
    <dgm:pt modelId="{15365B28-24B3-46AA-AD52-10E839A6C738}" type="pres">
      <dgm:prSet presAssocID="{9FD7FCBE-46D6-4B3B-BC6C-4BCA47809418}" presName="quadrant2" presStyleLbl="node1" presStyleIdx="1" presStyleCnt="4" custLinFactNeighborX="-3494" custLinFactNeighborY="-12350">
        <dgm:presLayoutVars>
          <dgm:chMax val="1"/>
          <dgm:bulletEnabled val="1"/>
        </dgm:presLayoutVars>
      </dgm:prSet>
      <dgm:spPr/>
      <dgm:t>
        <a:bodyPr/>
        <a:lstStyle/>
        <a:p>
          <a:endParaRPr lang="en-US"/>
        </a:p>
      </dgm:t>
    </dgm:pt>
    <dgm:pt modelId="{FF2A14A9-D2B5-42D2-909F-C4036F6B2329}" type="pres">
      <dgm:prSet presAssocID="{9FD7FCBE-46D6-4B3B-BC6C-4BCA47809418}" presName="quadrant3" presStyleLbl="node1" presStyleIdx="2" presStyleCnt="4" custLinFactNeighborX="-3494" custLinFactNeighborY="-12350">
        <dgm:presLayoutVars>
          <dgm:chMax val="1"/>
          <dgm:bulletEnabled val="1"/>
        </dgm:presLayoutVars>
      </dgm:prSet>
      <dgm:spPr/>
      <dgm:t>
        <a:bodyPr/>
        <a:lstStyle/>
        <a:p>
          <a:endParaRPr lang="en-US"/>
        </a:p>
      </dgm:t>
    </dgm:pt>
    <dgm:pt modelId="{F7C9D107-DFD9-42DA-A923-FEE89B4BBD2B}" type="pres">
      <dgm:prSet presAssocID="{9FD7FCBE-46D6-4B3B-BC6C-4BCA47809418}" presName="quadrant4" presStyleLbl="node1" presStyleIdx="3" presStyleCnt="4" custLinFactNeighborX="-3494" custLinFactNeighborY="-12350">
        <dgm:presLayoutVars>
          <dgm:chMax val="1"/>
          <dgm:bulletEnabled val="1"/>
        </dgm:presLayoutVars>
      </dgm:prSet>
      <dgm:spPr/>
      <dgm:t>
        <a:bodyPr/>
        <a:lstStyle/>
        <a:p>
          <a:endParaRPr lang="en-US"/>
        </a:p>
      </dgm:t>
    </dgm:pt>
    <dgm:pt modelId="{2A43FF33-63F0-4B43-8FD8-2AD73A93BFB0}" type="pres">
      <dgm:prSet presAssocID="{9FD7FCBE-46D6-4B3B-BC6C-4BCA47809418}" presName="quadrantPlaceholder" presStyleCnt="0"/>
      <dgm:spPr/>
    </dgm:pt>
    <dgm:pt modelId="{0B3C6A9B-6D28-4DBE-97A2-8AF6A938D39F}" type="pres">
      <dgm:prSet presAssocID="{9FD7FCBE-46D6-4B3B-BC6C-4BCA47809418}" presName="center1" presStyleLbl="fgShp" presStyleIdx="0" presStyleCnt="2" custLinFactNeighborX="-10120" custLinFactNeighborY="-41134"/>
      <dgm:spPr/>
    </dgm:pt>
    <dgm:pt modelId="{68AD7E7A-F631-44AD-9AD4-7B772B67F140}" type="pres">
      <dgm:prSet presAssocID="{9FD7FCBE-46D6-4B3B-BC6C-4BCA47809418}" presName="center2" presStyleLbl="fgShp" presStyleIdx="1" presStyleCnt="2" custLinFactNeighborX="-10120" custLinFactNeighborY="-41134"/>
      <dgm:spPr/>
    </dgm:pt>
  </dgm:ptLst>
  <dgm:cxnLst>
    <dgm:cxn modelId="{B4AEBF36-7A33-47EF-A12B-9DD4AE225034}" srcId="{9FD7FCBE-46D6-4B3B-BC6C-4BCA47809418}" destId="{FCEDE5F7-2035-481B-98FE-20BEDFA565D2}" srcOrd="3" destOrd="0" parTransId="{35542E3F-9AAC-4714-BFD7-E1EB60EADC81}" sibTransId="{EB904ED1-D5EE-432E-A007-C3DE6075A5D2}"/>
    <dgm:cxn modelId="{AF65AD3F-9312-4B51-B5EC-6DFCA8CDD80E}" type="presOf" srcId="{FCEDE5F7-2035-481B-98FE-20BEDFA565D2}" destId="{F7C9D107-DFD9-42DA-A923-FEE89B4BBD2B}" srcOrd="0" destOrd="0" presId="urn:microsoft.com/office/officeart/2005/8/layout/cycle4"/>
    <dgm:cxn modelId="{F329F4B2-18EB-4032-9597-081DA0A547E3}" type="presOf" srcId="{BCC0B8AF-65F3-4A6A-9FA1-4E08C2CA7AFA}" destId="{566B40D6-8F26-435D-8B8C-F121C9D0C4D4}" srcOrd="0" destOrd="0" presId="urn:microsoft.com/office/officeart/2005/8/layout/cycle4"/>
    <dgm:cxn modelId="{C3A0FBC2-7501-49E1-B122-3A7C9D72329B}" srcId="{9FD7FCBE-46D6-4B3B-BC6C-4BCA47809418}" destId="{0C16E330-60F7-4643-A4F8-D5A202762C37}" srcOrd="0" destOrd="0" parTransId="{69CD325F-B970-43EE-BBDB-D96E2DD02F78}" sibTransId="{48571996-DB18-4263-AF60-2166BC84EDA0}"/>
    <dgm:cxn modelId="{93E86B0E-E813-4A2C-B2C0-1CFA1A5F2794}" type="presOf" srcId="{DB6B4FAB-1732-48A0-812E-9D2DD4F5768E}" destId="{15365B28-24B3-46AA-AD52-10E839A6C738}" srcOrd="0" destOrd="0" presId="urn:microsoft.com/office/officeart/2005/8/layout/cycle4"/>
    <dgm:cxn modelId="{E6255277-15BE-4345-B69C-BE2169ECB8EA}" srcId="{FCEDE5F7-2035-481B-98FE-20BEDFA565D2}" destId="{BCC0B8AF-65F3-4A6A-9FA1-4E08C2CA7AFA}" srcOrd="0" destOrd="0" parTransId="{F6A504D6-9D45-4120-9A3C-7D4B29077D39}" sibTransId="{B92088DA-90F9-49A0-B203-974719D1030D}"/>
    <dgm:cxn modelId="{15CA57D0-51EF-47A6-8FE2-10441CAE68F7}" type="presOf" srcId="{0C16E330-60F7-4643-A4F8-D5A202762C37}" destId="{2FFD2C4E-1F61-4700-B3CB-741AE97EB61A}" srcOrd="0" destOrd="0" presId="urn:microsoft.com/office/officeart/2005/8/layout/cycle4"/>
    <dgm:cxn modelId="{667E8B12-079D-44B9-B6C0-B0D359F3AF6A}" type="presOf" srcId="{9FD7FCBE-46D6-4B3B-BC6C-4BCA47809418}" destId="{F4009757-B525-4F2A-8549-D1031FF45B75}" srcOrd="0" destOrd="0" presId="urn:microsoft.com/office/officeart/2005/8/layout/cycle4"/>
    <dgm:cxn modelId="{5A32DB56-76AA-484A-9C84-EB07DB76AE25}" type="presOf" srcId="{BCC0B8AF-65F3-4A6A-9FA1-4E08C2CA7AFA}" destId="{F7A9F036-EE84-4DC7-BB3F-2D39CB1B4CE0}" srcOrd="1" destOrd="0" presId="urn:microsoft.com/office/officeart/2005/8/layout/cycle4"/>
    <dgm:cxn modelId="{79E672DD-2F61-4F6F-B673-5BB65DCD2DB1}" srcId="{9FD7FCBE-46D6-4B3B-BC6C-4BCA47809418}" destId="{DB6B4FAB-1732-48A0-812E-9D2DD4F5768E}" srcOrd="1" destOrd="0" parTransId="{10ABAA68-8504-41DF-A94F-59AAF60F94F8}" sibTransId="{C510F0C7-A434-4197-9F2A-EAC92E2672A5}"/>
    <dgm:cxn modelId="{CD4F13EB-404B-4A87-B29A-E615EFACF0CC}" type="presOf" srcId="{C825356F-A0D0-4DD7-97AC-C1D603B22270}" destId="{FF2A14A9-D2B5-42D2-909F-C4036F6B2329}" srcOrd="0" destOrd="0" presId="urn:microsoft.com/office/officeart/2005/8/layout/cycle4"/>
    <dgm:cxn modelId="{13F88194-6453-4342-B36C-A8DF470ADA67}" srcId="{9FD7FCBE-46D6-4B3B-BC6C-4BCA47809418}" destId="{C825356F-A0D0-4DD7-97AC-C1D603B22270}" srcOrd="2" destOrd="0" parTransId="{B0A1E03A-D31B-448C-8100-D71A6DB4F18D}" sibTransId="{94847E5A-611A-4767-BABA-3DDD0097F9EE}"/>
    <dgm:cxn modelId="{57EF1CB9-E878-41BD-9BBE-9FEB3FB86F9F}" type="presParOf" srcId="{F4009757-B525-4F2A-8549-D1031FF45B75}" destId="{A6A941FE-A4AF-40ED-AFF1-90819791C6F3}" srcOrd="0" destOrd="0" presId="urn:microsoft.com/office/officeart/2005/8/layout/cycle4"/>
    <dgm:cxn modelId="{BE3E4FE1-38B6-4325-97C1-C3BFF48338DC}" type="presParOf" srcId="{A6A941FE-A4AF-40ED-AFF1-90819791C6F3}" destId="{82DDCFE2-7840-4C7B-9B45-2B3ED2C5FE45}" srcOrd="0" destOrd="0" presId="urn:microsoft.com/office/officeart/2005/8/layout/cycle4"/>
    <dgm:cxn modelId="{5E7E48B4-9CAE-4B27-8AF0-EDA3A9EF5492}" type="presParOf" srcId="{82DDCFE2-7840-4C7B-9B45-2B3ED2C5FE45}" destId="{566B40D6-8F26-435D-8B8C-F121C9D0C4D4}" srcOrd="0" destOrd="0" presId="urn:microsoft.com/office/officeart/2005/8/layout/cycle4"/>
    <dgm:cxn modelId="{DF06FD1E-5C12-43C2-A038-2366D33E36B2}" type="presParOf" srcId="{82DDCFE2-7840-4C7B-9B45-2B3ED2C5FE45}" destId="{F7A9F036-EE84-4DC7-BB3F-2D39CB1B4CE0}" srcOrd="1" destOrd="0" presId="urn:microsoft.com/office/officeart/2005/8/layout/cycle4"/>
    <dgm:cxn modelId="{6F55C5FF-1EA1-46CF-8BDC-074EDF26261C}" type="presParOf" srcId="{A6A941FE-A4AF-40ED-AFF1-90819791C6F3}" destId="{A254A375-3993-4D42-A240-E171EF8752B7}" srcOrd="1" destOrd="0" presId="urn:microsoft.com/office/officeart/2005/8/layout/cycle4"/>
    <dgm:cxn modelId="{A18A1486-41FC-41D1-95A0-61B41EBDE71E}" type="presParOf" srcId="{F4009757-B525-4F2A-8549-D1031FF45B75}" destId="{FF144318-FB42-44F9-B484-EC62097A8497}" srcOrd="1" destOrd="0" presId="urn:microsoft.com/office/officeart/2005/8/layout/cycle4"/>
    <dgm:cxn modelId="{D6B6AADB-6613-41F0-B38A-D3023AA90617}" type="presParOf" srcId="{FF144318-FB42-44F9-B484-EC62097A8497}" destId="{2FFD2C4E-1F61-4700-B3CB-741AE97EB61A}" srcOrd="0" destOrd="0" presId="urn:microsoft.com/office/officeart/2005/8/layout/cycle4"/>
    <dgm:cxn modelId="{052CD3BD-0090-4A91-8D64-5C865CCCB327}" type="presParOf" srcId="{FF144318-FB42-44F9-B484-EC62097A8497}" destId="{15365B28-24B3-46AA-AD52-10E839A6C738}" srcOrd="1" destOrd="0" presId="urn:microsoft.com/office/officeart/2005/8/layout/cycle4"/>
    <dgm:cxn modelId="{8CD74E12-69BD-4D75-9355-FE832B40E56E}" type="presParOf" srcId="{FF144318-FB42-44F9-B484-EC62097A8497}" destId="{FF2A14A9-D2B5-42D2-909F-C4036F6B2329}" srcOrd="2" destOrd="0" presId="urn:microsoft.com/office/officeart/2005/8/layout/cycle4"/>
    <dgm:cxn modelId="{8AB2A302-1A6B-4FC7-8168-842FFE41B702}" type="presParOf" srcId="{FF144318-FB42-44F9-B484-EC62097A8497}" destId="{F7C9D107-DFD9-42DA-A923-FEE89B4BBD2B}" srcOrd="3" destOrd="0" presId="urn:microsoft.com/office/officeart/2005/8/layout/cycle4"/>
    <dgm:cxn modelId="{8F5F41FF-6768-45A6-84F9-9ECEC353DFFE}" type="presParOf" srcId="{FF144318-FB42-44F9-B484-EC62097A8497}" destId="{2A43FF33-63F0-4B43-8FD8-2AD73A93BFB0}" srcOrd="4" destOrd="0" presId="urn:microsoft.com/office/officeart/2005/8/layout/cycle4"/>
    <dgm:cxn modelId="{9C70C69E-9880-48F5-B274-50B7ACBD9BCA}" type="presParOf" srcId="{F4009757-B525-4F2A-8549-D1031FF45B75}" destId="{0B3C6A9B-6D28-4DBE-97A2-8AF6A938D39F}" srcOrd="2" destOrd="0" presId="urn:microsoft.com/office/officeart/2005/8/layout/cycle4"/>
    <dgm:cxn modelId="{96803927-EE57-4D15-9892-93AEC44C1433}" type="presParOf" srcId="{F4009757-B525-4F2A-8549-D1031FF45B75}" destId="{68AD7E7A-F631-44AD-9AD4-7B772B67F140}"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D7FCBE-46D6-4B3B-BC6C-4BCA47809418}"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US"/>
        </a:p>
      </dgm:t>
    </dgm:pt>
    <dgm:pt modelId="{F4009757-B525-4F2A-8549-D1031FF45B75}" type="pres">
      <dgm:prSet presAssocID="{9FD7FCBE-46D6-4B3B-BC6C-4BCA47809418}" presName="cycleMatrixDiagram" presStyleCnt="0">
        <dgm:presLayoutVars>
          <dgm:chMax val="1"/>
          <dgm:dir/>
          <dgm:animLvl val="lvl"/>
          <dgm:resizeHandles val="exact"/>
        </dgm:presLayoutVars>
      </dgm:prSet>
      <dgm:spPr/>
      <dgm:t>
        <a:bodyPr/>
        <a:lstStyle/>
        <a:p>
          <a:endParaRPr lang="en-US"/>
        </a:p>
      </dgm:t>
    </dgm:pt>
  </dgm:ptLst>
  <dgm:cxnLst>
    <dgm:cxn modelId="{B5AEE20E-0772-468C-B979-907DD71B778E}" type="presOf" srcId="{9FD7FCBE-46D6-4B3B-BC6C-4BCA47809418}" destId="{F4009757-B525-4F2A-8549-D1031FF45B75}" srcOrd="0" destOrd="0" presId="urn:microsoft.com/office/officeart/2005/8/layout/cycle4"/>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675393-98FE-4B15-A963-ED378BC0438C}" type="doc">
      <dgm:prSet loTypeId="urn:microsoft.com/office/officeart/2005/8/layout/gear1" loCatId="relationship" qsTypeId="urn:microsoft.com/office/officeart/2005/8/quickstyle/simple1" qsCatId="simple" csTypeId="urn:microsoft.com/office/officeart/2005/8/colors/accent1_2" csCatId="accent1" phldr="1"/>
      <dgm:spPr/>
    </dgm:pt>
    <dgm:pt modelId="{AEF34AB0-FAFE-4A25-8E2F-CCDEC7036DCB}">
      <dgm:prSet phldrT="[Text]"/>
      <dgm:spPr/>
      <dgm:t>
        <a:bodyPr/>
        <a:lstStyle/>
        <a:p>
          <a:r>
            <a:rPr lang="en-US" dirty="0" smtClean="0"/>
            <a:t>Create</a:t>
          </a:r>
          <a:endParaRPr lang="en-US" dirty="0"/>
        </a:p>
      </dgm:t>
    </dgm:pt>
    <dgm:pt modelId="{2792B1D5-7ABA-47B9-89CA-328918B25F20}" type="parTrans" cxnId="{C782FDC0-ED80-412A-91DD-73C713E3BD75}">
      <dgm:prSet/>
      <dgm:spPr/>
      <dgm:t>
        <a:bodyPr/>
        <a:lstStyle/>
        <a:p>
          <a:endParaRPr lang="en-US"/>
        </a:p>
      </dgm:t>
    </dgm:pt>
    <dgm:pt modelId="{4BE7B5D1-0A63-4C00-90DD-10E7A656C75A}" type="sibTrans" cxnId="{C782FDC0-ED80-412A-91DD-73C713E3BD75}">
      <dgm:prSet/>
      <dgm:spPr/>
      <dgm:t>
        <a:bodyPr/>
        <a:lstStyle/>
        <a:p>
          <a:endParaRPr lang="en-US"/>
        </a:p>
      </dgm:t>
    </dgm:pt>
    <dgm:pt modelId="{EF6E22C5-35CD-40E5-9D67-43D00E708580}">
      <dgm:prSet phldrT="[Text]"/>
      <dgm:spPr/>
      <dgm:t>
        <a:bodyPr/>
        <a:lstStyle/>
        <a:p>
          <a:r>
            <a:rPr lang="en-US" dirty="0" smtClean="0"/>
            <a:t>Delete</a:t>
          </a:r>
          <a:endParaRPr lang="en-US" dirty="0"/>
        </a:p>
      </dgm:t>
    </dgm:pt>
    <dgm:pt modelId="{046B3240-AAA3-493B-8E67-5C5C32D0798E}" type="parTrans" cxnId="{8CAE1F29-9729-4FDD-91A2-4231A0869A70}">
      <dgm:prSet/>
      <dgm:spPr/>
      <dgm:t>
        <a:bodyPr/>
        <a:lstStyle/>
        <a:p>
          <a:endParaRPr lang="en-US"/>
        </a:p>
      </dgm:t>
    </dgm:pt>
    <dgm:pt modelId="{E778FB32-FBD4-4140-B300-5849D2B3CF42}" type="sibTrans" cxnId="{8CAE1F29-9729-4FDD-91A2-4231A0869A70}">
      <dgm:prSet/>
      <dgm:spPr/>
      <dgm:t>
        <a:bodyPr/>
        <a:lstStyle/>
        <a:p>
          <a:endParaRPr lang="en-US"/>
        </a:p>
      </dgm:t>
    </dgm:pt>
    <dgm:pt modelId="{1C16378A-EEAB-46A8-98F3-B201AD758A12}">
      <dgm:prSet phldrT="[Text]"/>
      <dgm:spPr/>
      <dgm:t>
        <a:bodyPr/>
        <a:lstStyle/>
        <a:p>
          <a:r>
            <a:rPr lang="en-US" dirty="0" smtClean="0"/>
            <a:t>List</a:t>
          </a:r>
          <a:endParaRPr lang="en-US" dirty="0"/>
        </a:p>
      </dgm:t>
    </dgm:pt>
    <dgm:pt modelId="{419E4FA4-C175-46D0-B5DD-E0BE001AF5B0}" type="parTrans" cxnId="{5D96D86D-B58F-41F5-B784-83D3C5A2D1F4}">
      <dgm:prSet/>
      <dgm:spPr/>
      <dgm:t>
        <a:bodyPr/>
        <a:lstStyle/>
        <a:p>
          <a:endParaRPr lang="en-US"/>
        </a:p>
      </dgm:t>
    </dgm:pt>
    <dgm:pt modelId="{A8147106-F328-4951-8AAF-C1336B4439B6}" type="sibTrans" cxnId="{5D96D86D-B58F-41F5-B784-83D3C5A2D1F4}">
      <dgm:prSet/>
      <dgm:spPr/>
      <dgm:t>
        <a:bodyPr/>
        <a:lstStyle/>
        <a:p>
          <a:endParaRPr lang="en-US"/>
        </a:p>
      </dgm:t>
    </dgm:pt>
    <dgm:pt modelId="{CCBBC22B-1A00-4421-8C57-C355BE147D26}" type="pres">
      <dgm:prSet presAssocID="{52675393-98FE-4B15-A963-ED378BC0438C}" presName="composite" presStyleCnt="0">
        <dgm:presLayoutVars>
          <dgm:chMax val="3"/>
          <dgm:animLvl val="lvl"/>
          <dgm:resizeHandles val="exact"/>
        </dgm:presLayoutVars>
      </dgm:prSet>
      <dgm:spPr/>
    </dgm:pt>
    <dgm:pt modelId="{B464D0F4-9961-4FF3-90E4-4BE6AB5D43BF}" type="pres">
      <dgm:prSet presAssocID="{AEF34AB0-FAFE-4A25-8E2F-CCDEC7036DCB}" presName="gear1" presStyleLbl="node1" presStyleIdx="0" presStyleCnt="3" custLinFactNeighborX="5304" custLinFactNeighborY="2983">
        <dgm:presLayoutVars>
          <dgm:chMax val="1"/>
          <dgm:bulletEnabled val="1"/>
        </dgm:presLayoutVars>
      </dgm:prSet>
      <dgm:spPr/>
      <dgm:t>
        <a:bodyPr/>
        <a:lstStyle/>
        <a:p>
          <a:endParaRPr lang="en-US"/>
        </a:p>
      </dgm:t>
    </dgm:pt>
    <dgm:pt modelId="{EA192DA9-C881-43C2-952B-870A357CE528}" type="pres">
      <dgm:prSet presAssocID="{AEF34AB0-FAFE-4A25-8E2F-CCDEC7036DCB}" presName="gear1srcNode" presStyleLbl="node1" presStyleIdx="0" presStyleCnt="3"/>
      <dgm:spPr/>
      <dgm:t>
        <a:bodyPr/>
        <a:lstStyle/>
        <a:p>
          <a:endParaRPr lang="en-US"/>
        </a:p>
      </dgm:t>
    </dgm:pt>
    <dgm:pt modelId="{67CA9640-D918-40B2-B54B-DB09D320E2AC}" type="pres">
      <dgm:prSet presAssocID="{AEF34AB0-FAFE-4A25-8E2F-CCDEC7036DCB}" presName="gear1dstNode" presStyleLbl="node1" presStyleIdx="0" presStyleCnt="3"/>
      <dgm:spPr/>
      <dgm:t>
        <a:bodyPr/>
        <a:lstStyle/>
        <a:p>
          <a:endParaRPr lang="en-US"/>
        </a:p>
      </dgm:t>
    </dgm:pt>
    <dgm:pt modelId="{40E15B45-4546-4000-8ED5-B8B6E0212F54}" type="pres">
      <dgm:prSet presAssocID="{EF6E22C5-35CD-40E5-9D67-43D00E708580}" presName="gear2" presStyleLbl="node1" presStyleIdx="1" presStyleCnt="3">
        <dgm:presLayoutVars>
          <dgm:chMax val="1"/>
          <dgm:bulletEnabled val="1"/>
        </dgm:presLayoutVars>
      </dgm:prSet>
      <dgm:spPr/>
      <dgm:t>
        <a:bodyPr/>
        <a:lstStyle/>
        <a:p>
          <a:endParaRPr lang="en-US"/>
        </a:p>
      </dgm:t>
    </dgm:pt>
    <dgm:pt modelId="{2FFC7B1F-09B3-47F4-B40F-12A91AB34AB8}" type="pres">
      <dgm:prSet presAssocID="{EF6E22C5-35CD-40E5-9D67-43D00E708580}" presName="gear2srcNode" presStyleLbl="node1" presStyleIdx="1" presStyleCnt="3"/>
      <dgm:spPr/>
      <dgm:t>
        <a:bodyPr/>
        <a:lstStyle/>
        <a:p>
          <a:endParaRPr lang="en-US"/>
        </a:p>
      </dgm:t>
    </dgm:pt>
    <dgm:pt modelId="{831DF135-2111-47B3-9AC4-C5323321333B}" type="pres">
      <dgm:prSet presAssocID="{EF6E22C5-35CD-40E5-9D67-43D00E708580}" presName="gear2dstNode" presStyleLbl="node1" presStyleIdx="1" presStyleCnt="3"/>
      <dgm:spPr/>
      <dgm:t>
        <a:bodyPr/>
        <a:lstStyle/>
        <a:p>
          <a:endParaRPr lang="en-US"/>
        </a:p>
      </dgm:t>
    </dgm:pt>
    <dgm:pt modelId="{A4846C58-27D8-4289-9BF4-B1575CE5118D}" type="pres">
      <dgm:prSet presAssocID="{1C16378A-EEAB-46A8-98F3-B201AD758A12}" presName="gear3" presStyleLbl="node1" presStyleIdx="2" presStyleCnt="3"/>
      <dgm:spPr/>
      <dgm:t>
        <a:bodyPr/>
        <a:lstStyle/>
        <a:p>
          <a:endParaRPr lang="en-US"/>
        </a:p>
      </dgm:t>
    </dgm:pt>
    <dgm:pt modelId="{F6649117-8EA8-4815-A325-393761B584F1}" type="pres">
      <dgm:prSet presAssocID="{1C16378A-EEAB-46A8-98F3-B201AD758A12}" presName="gear3tx" presStyleLbl="node1" presStyleIdx="2" presStyleCnt="3">
        <dgm:presLayoutVars>
          <dgm:chMax val="1"/>
          <dgm:bulletEnabled val="1"/>
        </dgm:presLayoutVars>
      </dgm:prSet>
      <dgm:spPr/>
      <dgm:t>
        <a:bodyPr/>
        <a:lstStyle/>
        <a:p>
          <a:endParaRPr lang="en-US"/>
        </a:p>
      </dgm:t>
    </dgm:pt>
    <dgm:pt modelId="{BA4703C2-724A-4867-8F96-80A1E5620A31}" type="pres">
      <dgm:prSet presAssocID="{1C16378A-EEAB-46A8-98F3-B201AD758A12}" presName="gear3srcNode" presStyleLbl="node1" presStyleIdx="2" presStyleCnt="3"/>
      <dgm:spPr/>
      <dgm:t>
        <a:bodyPr/>
        <a:lstStyle/>
        <a:p>
          <a:endParaRPr lang="en-US"/>
        </a:p>
      </dgm:t>
    </dgm:pt>
    <dgm:pt modelId="{658875AE-8878-4419-9865-2C50D39C81BF}" type="pres">
      <dgm:prSet presAssocID="{1C16378A-EEAB-46A8-98F3-B201AD758A12}" presName="gear3dstNode" presStyleLbl="node1" presStyleIdx="2" presStyleCnt="3"/>
      <dgm:spPr/>
      <dgm:t>
        <a:bodyPr/>
        <a:lstStyle/>
        <a:p>
          <a:endParaRPr lang="en-US"/>
        </a:p>
      </dgm:t>
    </dgm:pt>
    <dgm:pt modelId="{3E2FC72E-993D-4BF8-921C-2679664914F7}" type="pres">
      <dgm:prSet presAssocID="{4BE7B5D1-0A63-4C00-90DD-10E7A656C75A}" presName="connector1" presStyleLbl="sibTrans2D1" presStyleIdx="0" presStyleCnt="3"/>
      <dgm:spPr/>
      <dgm:t>
        <a:bodyPr/>
        <a:lstStyle/>
        <a:p>
          <a:endParaRPr lang="en-US"/>
        </a:p>
      </dgm:t>
    </dgm:pt>
    <dgm:pt modelId="{B901A797-F0CC-432F-892D-7481DFF86327}" type="pres">
      <dgm:prSet presAssocID="{E778FB32-FBD4-4140-B300-5849D2B3CF42}" presName="connector2" presStyleLbl="sibTrans2D1" presStyleIdx="1" presStyleCnt="3"/>
      <dgm:spPr/>
      <dgm:t>
        <a:bodyPr/>
        <a:lstStyle/>
        <a:p>
          <a:endParaRPr lang="en-US"/>
        </a:p>
      </dgm:t>
    </dgm:pt>
    <dgm:pt modelId="{98D4769F-C754-47C0-97C5-E7C2382561B8}" type="pres">
      <dgm:prSet presAssocID="{A8147106-F328-4951-8AAF-C1336B4439B6}" presName="connector3" presStyleLbl="sibTrans2D1" presStyleIdx="2" presStyleCnt="3"/>
      <dgm:spPr/>
      <dgm:t>
        <a:bodyPr/>
        <a:lstStyle/>
        <a:p>
          <a:endParaRPr lang="en-US"/>
        </a:p>
      </dgm:t>
    </dgm:pt>
  </dgm:ptLst>
  <dgm:cxnLst>
    <dgm:cxn modelId="{3E7552C1-6204-461E-B320-FE5062D5BA16}" type="presOf" srcId="{AEF34AB0-FAFE-4A25-8E2F-CCDEC7036DCB}" destId="{67CA9640-D918-40B2-B54B-DB09D320E2AC}" srcOrd="2" destOrd="0" presId="urn:microsoft.com/office/officeart/2005/8/layout/gear1"/>
    <dgm:cxn modelId="{48FAA987-D490-44BF-AFC0-60F666C24EAF}" type="presOf" srcId="{1C16378A-EEAB-46A8-98F3-B201AD758A12}" destId="{658875AE-8878-4419-9865-2C50D39C81BF}" srcOrd="3" destOrd="0" presId="urn:microsoft.com/office/officeart/2005/8/layout/gear1"/>
    <dgm:cxn modelId="{5D96D86D-B58F-41F5-B784-83D3C5A2D1F4}" srcId="{52675393-98FE-4B15-A963-ED378BC0438C}" destId="{1C16378A-EEAB-46A8-98F3-B201AD758A12}" srcOrd="2" destOrd="0" parTransId="{419E4FA4-C175-46D0-B5DD-E0BE001AF5B0}" sibTransId="{A8147106-F328-4951-8AAF-C1336B4439B6}"/>
    <dgm:cxn modelId="{05545868-68F3-4D25-95C0-5E10D9573B4E}" type="presOf" srcId="{EF6E22C5-35CD-40E5-9D67-43D00E708580}" destId="{40E15B45-4546-4000-8ED5-B8B6E0212F54}" srcOrd="0" destOrd="0" presId="urn:microsoft.com/office/officeart/2005/8/layout/gear1"/>
    <dgm:cxn modelId="{02666980-3E8E-4C7E-A0DC-2B463C7EE73A}" type="presOf" srcId="{EF6E22C5-35CD-40E5-9D67-43D00E708580}" destId="{831DF135-2111-47B3-9AC4-C5323321333B}" srcOrd="2" destOrd="0" presId="urn:microsoft.com/office/officeart/2005/8/layout/gear1"/>
    <dgm:cxn modelId="{9756A9E6-DEB8-4473-AF61-BD335B87B07C}" type="presOf" srcId="{1C16378A-EEAB-46A8-98F3-B201AD758A12}" destId="{BA4703C2-724A-4867-8F96-80A1E5620A31}" srcOrd="2" destOrd="0" presId="urn:microsoft.com/office/officeart/2005/8/layout/gear1"/>
    <dgm:cxn modelId="{C01941FA-6131-4533-B56B-9D24F1CD95F1}" type="presOf" srcId="{1C16378A-EEAB-46A8-98F3-B201AD758A12}" destId="{F6649117-8EA8-4815-A325-393761B584F1}" srcOrd="1" destOrd="0" presId="urn:microsoft.com/office/officeart/2005/8/layout/gear1"/>
    <dgm:cxn modelId="{B20D604D-62D5-4418-9F74-BE5C2E03ABA3}" type="presOf" srcId="{52675393-98FE-4B15-A963-ED378BC0438C}" destId="{CCBBC22B-1A00-4421-8C57-C355BE147D26}" srcOrd="0" destOrd="0" presId="urn:microsoft.com/office/officeart/2005/8/layout/gear1"/>
    <dgm:cxn modelId="{B48D55A3-3F26-4384-AEF6-84A1164117F2}" type="presOf" srcId="{E778FB32-FBD4-4140-B300-5849D2B3CF42}" destId="{B901A797-F0CC-432F-892D-7481DFF86327}" srcOrd="0" destOrd="0" presId="urn:microsoft.com/office/officeart/2005/8/layout/gear1"/>
    <dgm:cxn modelId="{3C75CEE7-E97D-4E53-AAEC-E8CCF9C3AA89}" type="presOf" srcId="{4BE7B5D1-0A63-4C00-90DD-10E7A656C75A}" destId="{3E2FC72E-993D-4BF8-921C-2679664914F7}" srcOrd="0" destOrd="0" presId="urn:microsoft.com/office/officeart/2005/8/layout/gear1"/>
    <dgm:cxn modelId="{820DEBEB-55B1-4777-9126-4F49DFD9A7B2}" type="presOf" srcId="{1C16378A-EEAB-46A8-98F3-B201AD758A12}" destId="{A4846C58-27D8-4289-9BF4-B1575CE5118D}" srcOrd="0" destOrd="0" presId="urn:microsoft.com/office/officeart/2005/8/layout/gear1"/>
    <dgm:cxn modelId="{8CAE1F29-9729-4FDD-91A2-4231A0869A70}" srcId="{52675393-98FE-4B15-A963-ED378BC0438C}" destId="{EF6E22C5-35CD-40E5-9D67-43D00E708580}" srcOrd="1" destOrd="0" parTransId="{046B3240-AAA3-493B-8E67-5C5C32D0798E}" sibTransId="{E778FB32-FBD4-4140-B300-5849D2B3CF42}"/>
    <dgm:cxn modelId="{EA15CB9E-7624-4089-B8BD-23D43FF59FB8}" type="presOf" srcId="{AEF34AB0-FAFE-4A25-8E2F-CCDEC7036DCB}" destId="{B464D0F4-9961-4FF3-90E4-4BE6AB5D43BF}" srcOrd="0" destOrd="0" presId="urn:microsoft.com/office/officeart/2005/8/layout/gear1"/>
    <dgm:cxn modelId="{C782FDC0-ED80-412A-91DD-73C713E3BD75}" srcId="{52675393-98FE-4B15-A963-ED378BC0438C}" destId="{AEF34AB0-FAFE-4A25-8E2F-CCDEC7036DCB}" srcOrd="0" destOrd="0" parTransId="{2792B1D5-7ABA-47B9-89CA-328918B25F20}" sibTransId="{4BE7B5D1-0A63-4C00-90DD-10E7A656C75A}"/>
    <dgm:cxn modelId="{AE3955AB-E9F4-4543-A2F1-93AAD072FBF4}" type="presOf" srcId="{AEF34AB0-FAFE-4A25-8E2F-CCDEC7036DCB}" destId="{EA192DA9-C881-43C2-952B-870A357CE528}" srcOrd="1" destOrd="0" presId="urn:microsoft.com/office/officeart/2005/8/layout/gear1"/>
    <dgm:cxn modelId="{12F687CB-066B-45D3-A20A-87A14FB95DD5}" type="presOf" srcId="{A8147106-F328-4951-8AAF-C1336B4439B6}" destId="{98D4769F-C754-47C0-97C5-E7C2382561B8}" srcOrd="0" destOrd="0" presId="urn:microsoft.com/office/officeart/2005/8/layout/gear1"/>
    <dgm:cxn modelId="{5CCBAA05-0205-4FBD-B6FE-607EBDEF696F}" type="presOf" srcId="{EF6E22C5-35CD-40E5-9D67-43D00E708580}" destId="{2FFC7B1F-09B3-47F4-B40F-12A91AB34AB8}" srcOrd="1" destOrd="0" presId="urn:microsoft.com/office/officeart/2005/8/layout/gear1"/>
    <dgm:cxn modelId="{B31916BC-5F1E-4FFC-B1B0-17A5B53B014F}" type="presParOf" srcId="{CCBBC22B-1A00-4421-8C57-C355BE147D26}" destId="{B464D0F4-9961-4FF3-90E4-4BE6AB5D43BF}" srcOrd="0" destOrd="0" presId="urn:microsoft.com/office/officeart/2005/8/layout/gear1"/>
    <dgm:cxn modelId="{ECFFCEF8-70C9-4A39-84E3-62DD91C424DB}" type="presParOf" srcId="{CCBBC22B-1A00-4421-8C57-C355BE147D26}" destId="{EA192DA9-C881-43C2-952B-870A357CE528}" srcOrd="1" destOrd="0" presId="urn:microsoft.com/office/officeart/2005/8/layout/gear1"/>
    <dgm:cxn modelId="{CCDB839F-BB27-4710-B21B-7CA2B2EAC3C7}" type="presParOf" srcId="{CCBBC22B-1A00-4421-8C57-C355BE147D26}" destId="{67CA9640-D918-40B2-B54B-DB09D320E2AC}" srcOrd="2" destOrd="0" presId="urn:microsoft.com/office/officeart/2005/8/layout/gear1"/>
    <dgm:cxn modelId="{45CDF0FA-98CA-410B-9F92-D40F56E51D18}" type="presParOf" srcId="{CCBBC22B-1A00-4421-8C57-C355BE147D26}" destId="{40E15B45-4546-4000-8ED5-B8B6E0212F54}" srcOrd="3" destOrd="0" presId="urn:microsoft.com/office/officeart/2005/8/layout/gear1"/>
    <dgm:cxn modelId="{30A93136-1FBF-4512-8296-8399A1BC113C}" type="presParOf" srcId="{CCBBC22B-1A00-4421-8C57-C355BE147D26}" destId="{2FFC7B1F-09B3-47F4-B40F-12A91AB34AB8}" srcOrd="4" destOrd="0" presId="urn:microsoft.com/office/officeart/2005/8/layout/gear1"/>
    <dgm:cxn modelId="{74B8E836-B780-457F-B76E-B0F5F2017EF7}" type="presParOf" srcId="{CCBBC22B-1A00-4421-8C57-C355BE147D26}" destId="{831DF135-2111-47B3-9AC4-C5323321333B}" srcOrd="5" destOrd="0" presId="urn:microsoft.com/office/officeart/2005/8/layout/gear1"/>
    <dgm:cxn modelId="{1000AB3B-EAE3-44C9-BEE1-A7C99DDDE419}" type="presParOf" srcId="{CCBBC22B-1A00-4421-8C57-C355BE147D26}" destId="{A4846C58-27D8-4289-9BF4-B1575CE5118D}" srcOrd="6" destOrd="0" presId="urn:microsoft.com/office/officeart/2005/8/layout/gear1"/>
    <dgm:cxn modelId="{BBB7C1C4-4017-4247-AE2E-927B757731A0}" type="presParOf" srcId="{CCBBC22B-1A00-4421-8C57-C355BE147D26}" destId="{F6649117-8EA8-4815-A325-393761B584F1}" srcOrd="7" destOrd="0" presId="urn:microsoft.com/office/officeart/2005/8/layout/gear1"/>
    <dgm:cxn modelId="{3F8911A6-FB18-44C9-AC57-33955C739EDE}" type="presParOf" srcId="{CCBBC22B-1A00-4421-8C57-C355BE147D26}" destId="{BA4703C2-724A-4867-8F96-80A1E5620A31}" srcOrd="8" destOrd="0" presId="urn:microsoft.com/office/officeart/2005/8/layout/gear1"/>
    <dgm:cxn modelId="{4C2EE7A5-1CCA-406D-8004-8F6E703C8A99}" type="presParOf" srcId="{CCBBC22B-1A00-4421-8C57-C355BE147D26}" destId="{658875AE-8878-4419-9865-2C50D39C81BF}" srcOrd="9" destOrd="0" presId="urn:microsoft.com/office/officeart/2005/8/layout/gear1"/>
    <dgm:cxn modelId="{2E83E2F3-F322-4DCB-88E4-2F13E5ED9744}" type="presParOf" srcId="{CCBBC22B-1A00-4421-8C57-C355BE147D26}" destId="{3E2FC72E-993D-4BF8-921C-2679664914F7}" srcOrd="10" destOrd="0" presId="urn:microsoft.com/office/officeart/2005/8/layout/gear1"/>
    <dgm:cxn modelId="{8794996E-82F4-4848-9B96-B836E3EBDDD0}" type="presParOf" srcId="{CCBBC22B-1A00-4421-8C57-C355BE147D26}" destId="{B901A797-F0CC-432F-892D-7481DFF86327}" srcOrd="11" destOrd="0" presId="urn:microsoft.com/office/officeart/2005/8/layout/gear1"/>
    <dgm:cxn modelId="{3657BB7C-649B-4441-B9C0-150BA45ACB8F}" type="presParOf" srcId="{CCBBC22B-1A00-4421-8C57-C355BE147D26}" destId="{98D4769F-C754-47C0-97C5-E7C2382561B8}" srcOrd="12" destOrd="0" presId="urn:microsoft.com/office/officeart/2005/8/layout/gear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2F6C6D-11E0-4B3A-8831-3F00D9902AE6}"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D91BEFD8-C6F4-49FD-9007-E5524376D46B}">
      <dgm:prSet phldrT="[Text]" phldr="1"/>
      <dgm:spPr/>
      <dgm:t>
        <a:bodyPr/>
        <a:lstStyle/>
        <a:p>
          <a:endParaRPr lang="en-US"/>
        </a:p>
      </dgm:t>
    </dgm:pt>
    <dgm:pt modelId="{2E19ED16-05B5-48D7-90D7-5ED8EF96197A}" type="sibTrans" cxnId="{6890D532-D00C-4B0A-B3FA-9307DC54AF3D}">
      <dgm:prSet/>
      <dgm:spPr/>
      <dgm:t>
        <a:bodyPr/>
        <a:lstStyle/>
        <a:p>
          <a:endParaRPr lang="en-US"/>
        </a:p>
      </dgm:t>
    </dgm:pt>
    <dgm:pt modelId="{008156CB-A220-4BF4-B883-54D89D977AAC}" type="parTrans" cxnId="{6890D532-D00C-4B0A-B3FA-9307DC54AF3D}">
      <dgm:prSet/>
      <dgm:spPr/>
      <dgm:t>
        <a:bodyPr/>
        <a:lstStyle/>
        <a:p>
          <a:endParaRPr lang="en-US"/>
        </a:p>
      </dgm:t>
    </dgm:pt>
    <dgm:pt modelId="{652FD6C8-FE86-417D-87F3-A3A0C83971B2}" type="pres">
      <dgm:prSet presAssocID="{A42F6C6D-11E0-4B3A-8831-3F00D9902AE6}" presName="Name0" presStyleCnt="0">
        <dgm:presLayoutVars>
          <dgm:chMax val="7"/>
          <dgm:chPref val="5"/>
        </dgm:presLayoutVars>
      </dgm:prSet>
      <dgm:spPr/>
      <dgm:t>
        <a:bodyPr/>
        <a:lstStyle/>
        <a:p>
          <a:endParaRPr lang="en-US"/>
        </a:p>
      </dgm:t>
    </dgm:pt>
    <dgm:pt modelId="{B6C929C1-7370-47D2-897D-4AB9E3DAF67D}" type="pres">
      <dgm:prSet presAssocID="{A42F6C6D-11E0-4B3A-8831-3F00D9902AE6}" presName="arrowNode" presStyleLbl="node1" presStyleIdx="0" presStyleCnt="1" custScaleX="108572" custScaleY="90780" custLinFactNeighborX="6644" custLinFactNeighborY="-7569"/>
      <dgm:spPr/>
    </dgm:pt>
    <dgm:pt modelId="{7AAD1E43-6AEE-49FC-99DD-2BDEB7340A83}" type="pres">
      <dgm:prSet presAssocID="{D91BEFD8-C6F4-49FD-9007-E5524376D46B}" presName="txNode1" presStyleLbl="revTx" presStyleIdx="0" presStyleCnt="1">
        <dgm:presLayoutVars>
          <dgm:bulletEnabled val="1"/>
        </dgm:presLayoutVars>
      </dgm:prSet>
      <dgm:spPr/>
      <dgm:t>
        <a:bodyPr/>
        <a:lstStyle/>
        <a:p>
          <a:endParaRPr lang="en-US"/>
        </a:p>
      </dgm:t>
    </dgm:pt>
  </dgm:ptLst>
  <dgm:cxnLst>
    <dgm:cxn modelId="{792A319F-6D57-4A0A-8192-10474038644D}" type="presOf" srcId="{A42F6C6D-11E0-4B3A-8831-3F00D9902AE6}" destId="{652FD6C8-FE86-417D-87F3-A3A0C83971B2}" srcOrd="0" destOrd="0" presId="urn:microsoft.com/office/officeart/2009/3/layout/DescendingProcess"/>
    <dgm:cxn modelId="{A0CDFC2C-6A14-4363-A7C4-4D9B1703E888}" type="presOf" srcId="{D91BEFD8-C6F4-49FD-9007-E5524376D46B}" destId="{7AAD1E43-6AEE-49FC-99DD-2BDEB7340A83}" srcOrd="0" destOrd="0" presId="urn:microsoft.com/office/officeart/2009/3/layout/DescendingProcess"/>
    <dgm:cxn modelId="{6890D532-D00C-4B0A-B3FA-9307DC54AF3D}" srcId="{A42F6C6D-11E0-4B3A-8831-3F00D9902AE6}" destId="{D91BEFD8-C6F4-49FD-9007-E5524376D46B}" srcOrd="0" destOrd="0" parTransId="{008156CB-A220-4BF4-B883-54D89D977AAC}" sibTransId="{2E19ED16-05B5-48D7-90D7-5ED8EF96197A}"/>
    <dgm:cxn modelId="{611551DB-622A-427D-8FA0-FE7D321B8208}" type="presParOf" srcId="{652FD6C8-FE86-417D-87F3-A3A0C83971B2}" destId="{B6C929C1-7370-47D2-897D-4AB9E3DAF67D}" srcOrd="0" destOrd="0" presId="urn:microsoft.com/office/officeart/2009/3/layout/DescendingProcess"/>
    <dgm:cxn modelId="{D2555C35-1979-4733-8EB1-619F306E638A}" type="presParOf" srcId="{652FD6C8-FE86-417D-87F3-A3A0C83971B2}" destId="{7AAD1E43-6AEE-49FC-99DD-2BDEB7340A83}" srcOrd="1" destOrd="0" presId="urn:microsoft.com/office/officeart/2009/3/layout/Descending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2/26/2015</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TechReady 20</a:t>
            </a:r>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TechReady 20</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2/26/2015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docker.com/resources/usecase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54988308-DA46-4504-956E-21F7DECBE5F6}" type="datetime1">
              <a:rPr lang="en-US" smtClean="0"/>
              <a:t>2/26/2015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TechReady 20</a:t>
            </a:r>
            <a:endParaRPr lang="en-US" dirty="0"/>
          </a:p>
        </p:txBody>
      </p:sp>
    </p:spTree>
    <p:extLst>
      <p:ext uri="{BB962C8B-B14F-4D97-AF65-F5344CB8AC3E}">
        <p14:creationId xmlns:p14="http://schemas.microsoft.com/office/powerpoint/2010/main" val="4176569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Shape 50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marL="107152" lvl="1" indent="0">
              <a:buNone/>
            </a:pPr>
            <a:r>
              <a:rPr lang="en-ZA" sz="1960" dirty="0" smtClean="0"/>
              <a:t>Why</a:t>
            </a:r>
            <a:r>
              <a:rPr lang="en-ZA" sz="1960" baseline="0" dirty="0" smtClean="0"/>
              <a:t> </a:t>
            </a:r>
            <a:r>
              <a:rPr lang="en-ZA" sz="1960" baseline="0" dirty="0" err="1" smtClean="0"/>
              <a:t>Docker</a:t>
            </a:r>
            <a:r>
              <a:rPr lang="en-ZA" sz="1960" baseline="0" dirty="0" smtClean="0"/>
              <a:t>?</a:t>
            </a:r>
            <a:endParaRPr lang="en-ZA" sz="1960" dirty="0" smtClean="0"/>
          </a:p>
          <a:p>
            <a:pPr lvl="1"/>
            <a:r>
              <a:rPr lang="en-ZA" sz="1960" dirty="0" smtClean="0"/>
              <a:t>Instead of maintaining configuration files, developers can create an image of their system and share it directly with their team</a:t>
            </a:r>
          </a:p>
          <a:p>
            <a:pPr lvl="1"/>
            <a:r>
              <a:rPr lang="en-ZA" sz="1960" dirty="0" smtClean="0"/>
              <a:t>Any changes to local environments produce a new image that can be re-shared. </a:t>
            </a:r>
          </a:p>
          <a:p>
            <a:pPr lvl="1"/>
            <a:r>
              <a:rPr lang="en-ZA" sz="1960" dirty="0" smtClean="0"/>
              <a:t>When capturing a new </a:t>
            </a:r>
            <a:r>
              <a:rPr lang="en-ZA" sz="1960" dirty="0" err="1" smtClean="0"/>
              <a:t>Docker</a:t>
            </a:r>
            <a:r>
              <a:rPr lang="en-ZA" sz="1960" dirty="0" smtClean="0"/>
              <a:t> container, the tooling only needs to capture the differences between the original and the new container. This makes it possible to rationalize </a:t>
            </a:r>
            <a:r>
              <a:rPr lang="en-ZA" sz="1960" dirty="0" err="1" smtClean="0"/>
              <a:t>Docker</a:t>
            </a:r>
            <a:r>
              <a:rPr lang="en-ZA" sz="1960" dirty="0" smtClean="0"/>
              <a:t> as a kind of version control system for disk images.</a:t>
            </a:r>
          </a:p>
          <a:p>
            <a:pPr>
              <a:spcBef>
                <a:spcPts val="0"/>
              </a:spcBef>
              <a:buNone/>
            </a:pPr>
            <a:endParaRPr dirty="0"/>
          </a:p>
        </p:txBody>
      </p:sp>
      <p:sp>
        <p:nvSpPr>
          <p:cNvPr id="507" name="Shape 50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569198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t>2/26/2015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9475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2/26/2015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624458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an open source engine that automates the deployment of any application as a portable, self-sufficient container </a:t>
            </a:r>
          </a:p>
          <a:p>
            <a:endParaRPr lang="en-US" dirty="0" smtClean="0"/>
          </a:p>
          <a:p>
            <a:r>
              <a:rPr lang="en-US" dirty="0" smtClean="0"/>
              <a:t>that can run almost anywhere. </a:t>
            </a:r>
          </a:p>
          <a:p>
            <a:endParaRPr lang="en-US" dirty="0" smtClean="0"/>
          </a:p>
          <a:p>
            <a:endParaRPr lang="en-US" dirty="0" smtClean="0"/>
          </a:p>
          <a:p>
            <a:r>
              <a:rPr lang="en-US" dirty="0" smtClean="0"/>
              <a:t>Client can be Windows,</a:t>
            </a:r>
            <a:r>
              <a:rPr lang="en-US" baseline="0" dirty="0" smtClean="0"/>
              <a:t> Mac, ..</a:t>
            </a:r>
          </a:p>
          <a:p>
            <a:r>
              <a:rPr lang="en-US" baseline="0" dirty="0" smtClean="0"/>
              <a:t>Host machine can be in Azure, DC, …</a:t>
            </a:r>
            <a:endParaRPr lang="en-US" dirty="0" smtClean="0"/>
          </a:p>
          <a:p>
            <a:r>
              <a:rPr lang="en-US" dirty="0" smtClean="0"/>
              <a:t>Docker containers simplify the development of software applications that consist of micro-services. Each service then operates as an isolated execution unit on the host. Common </a:t>
            </a:r>
            <a:r>
              <a:rPr lang="en-US" dirty="0" smtClean="0">
                <a:hlinkClick r:id="rId3"/>
              </a:rPr>
              <a:t>use cases</a:t>
            </a:r>
            <a:r>
              <a:rPr lang="en-US" dirty="0" smtClean="0"/>
              <a:t> for Docker include:</a:t>
            </a:r>
          </a:p>
          <a:p>
            <a:pPr marL="171450" indent="-171450">
              <a:buFont typeface="Arial" panose="020B0604020202020204" pitchFamily="34" charset="0"/>
              <a:buChar char="•"/>
            </a:pPr>
            <a:r>
              <a:rPr lang="en-US" dirty="0" smtClean="0"/>
              <a:t>Automating the packaging and deployment of applications</a:t>
            </a:r>
          </a:p>
          <a:p>
            <a:pPr marL="171450" indent="-171450">
              <a:buFont typeface="Arial" panose="020B0604020202020204" pitchFamily="34" charset="0"/>
              <a:buChar char="•"/>
            </a:pPr>
            <a:r>
              <a:rPr lang="en-US" dirty="0" smtClean="0"/>
              <a:t>Creation of lightweight, private PaaS environments</a:t>
            </a:r>
          </a:p>
          <a:p>
            <a:pPr marL="171450" indent="-171450">
              <a:buFont typeface="Arial" panose="020B0604020202020204" pitchFamily="34" charset="0"/>
              <a:buChar char="•"/>
            </a:pPr>
            <a:r>
              <a:rPr lang="en-US" dirty="0" smtClean="0"/>
              <a:t>Automated testing and continuous integration/deployment</a:t>
            </a:r>
          </a:p>
          <a:p>
            <a:pPr marL="171450" indent="-171450">
              <a:buFont typeface="Arial" panose="020B0604020202020204" pitchFamily="34" charset="0"/>
              <a:buChar char="•"/>
            </a:pPr>
            <a:r>
              <a:rPr lang="en-US" dirty="0" smtClean="0"/>
              <a:t>Deploying and scaling web apps, databases and backend services</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Docker’s container technology aims to drive developer productivity and agility. Containers do not include a full operating system, consequently rapid development and scaling of container-based applications is possible through very quick boot and restart operations. Furthermore, highly efficient creation of modified container images, by virtue of only capturing the differences between the original and new containers, enables improved management and distribution of containerized applications; the resulting images are both small and highly portable across almost any platform.</a:t>
            </a:r>
          </a:p>
          <a:p>
            <a:endParaRPr lang="en-US" dirty="0" smtClean="0"/>
          </a:p>
          <a:p>
            <a:r>
              <a:rPr lang="en-US" dirty="0" smtClean="0"/>
              <a:t>A partnership between Docker Inc.</a:t>
            </a:r>
            <a:r>
              <a:rPr lang="en-US" baseline="0" dirty="0" smtClean="0"/>
              <a:t> and Microsoft </a:t>
            </a:r>
            <a:r>
              <a:rPr lang="en-US" dirty="0" smtClean="0"/>
              <a:t>will enable the Docker client to manage multi-container applications using both Linux and Windows containers, regardless of the hosting environment or cloud provider. This level of interoperability is what we at MS Open Tech strive to deliver through contributions to open source projects such as Docker.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3792064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t>2/26/2015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52051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0097E157-E0D5-46B4-9986-DBFE9E7E9A3F}" type="datetime1">
              <a:rPr lang="en-US" smtClean="0"/>
              <a:t>2/26/2015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5185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t>2/26/2015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29447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2/26/2015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101085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t>2/26/2015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08710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t>2/26/2015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1464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A14FA6D-5CC1-477D-A0DC-F2245326A311}" type="datetime1">
              <a:rPr lang="en-US" smtClean="0"/>
              <a:t>2/26/2015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4153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t>2/26/2015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97364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2/26/2015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836342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t>2/26/2015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9346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2/26/2015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902973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t>2/26/2015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78396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2/26/2015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889855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t>2/26/2015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7346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2/26/2015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761289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smtClean="0"/>
              <a:t>Auto-Update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smtClean="0"/>
          </a:p>
          <a:p>
            <a:r>
              <a:rPr lang="en-US" sz="900" dirty="0" smtClean="0"/>
              <a:t>Avoids security implications of “reaching out”</a:t>
            </a:r>
          </a:p>
          <a:p>
            <a:r>
              <a:rPr lang="en-US" sz="900" dirty="0" smtClean="0"/>
              <a:t>Allows trusted and maintained partner packages</a:t>
            </a:r>
          </a:p>
          <a:p>
            <a:r>
              <a:rPr lang="en-US" sz="900" dirty="0" smtClean="0"/>
              <a:t>Enables partners to support ALL platform images</a:t>
            </a:r>
          </a:p>
          <a:p>
            <a:r>
              <a:rPr lang="en-US" sz="900" dirty="0" smtClean="0"/>
              <a:t>Creates partner and customer consistency, on-</a:t>
            </a:r>
            <a:r>
              <a:rPr lang="en-US" sz="900" dirty="0" err="1" smtClean="0"/>
              <a:t>prem</a:t>
            </a:r>
            <a:r>
              <a:rPr lang="en-US" sz="900" dirty="0" smtClean="0"/>
              <a:t> and in the cloud.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smtClean="0"/>
          </a:p>
        </p:txBody>
      </p:sp>
      <p:sp>
        <p:nvSpPr>
          <p:cNvPr id="4" name="Footer Placeholder 3"/>
          <p:cNvSpPr>
            <a:spLocks noGrp="1"/>
          </p:cNvSpPr>
          <p:nvPr>
            <p:ph type="ftr" sz="quarter" idx="10"/>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623" rtl="0" eaLnBrk="1" fontAlgn="auto" latinLnBrk="0" hangingPunct="1">
              <a:lnSpc>
                <a:spcPct val="100000"/>
              </a:lnSpc>
              <a:spcBef>
                <a:spcPts val="0"/>
              </a:spcBef>
              <a:spcAft>
                <a:spcPts val="0"/>
              </a:spcAft>
              <a:buClrTx/>
              <a:buSzTx/>
              <a:buFontTx/>
              <a:buNone/>
              <a:tabLst/>
              <a:defRPr/>
            </a:pPr>
            <a:fld id="{92D5D548-4CB3-4907-A437-79CC551DC1F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623" rtl="0" eaLnBrk="1" fontAlgn="auto" latinLnBrk="0" hangingPunct="1">
                <a:lnSpc>
                  <a:spcPct val="100000"/>
                </a:lnSpc>
                <a:spcBef>
                  <a:spcPts val="0"/>
                </a:spcBef>
                <a:spcAft>
                  <a:spcPts val="0"/>
                </a:spcAft>
                <a:buClrTx/>
                <a:buSzTx/>
                <a:buFontTx/>
                <a:buNone/>
                <a:tabLst/>
                <a:defRPr/>
              </a:pPr>
              <a:t>2/26/2015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2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623"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54341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4300" indent="-114300" eaLnBrk="1" hangingPunct="1">
              <a:spcBef>
                <a:spcPct val="0"/>
              </a:spcBef>
              <a:buFont typeface="Wingdings" pitchFamily="2" charset="2"/>
              <a:buNone/>
            </a:pPr>
            <a:r>
              <a:rPr lang="en-US" dirty="0" smtClean="0">
                <a:latin typeface="Segoe"/>
              </a:rPr>
              <a:t>Speakers should use this slide to identify content, related to their presentation, being offered in other sessions or labs at TechReady. </a:t>
            </a:r>
          </a:p>
          <a:p>
            <a:pPr marL="114300" indent="-114300" eaLnBrk="1" hangingPunct="1">
              <a:spcBef>
                <a:spcPct val="0"/>
              </a:spcBef>
              <a:buFont typeface="Wingdings" pitchFamily="2" charset="2"/>
              <a:buNone/>
            </a:pPr>
            <a:endParaRPr lang="en-US" dirty="0" smtClean="0">
              <a:latin typeface="Segoe"/>
            </a:endParaRPr>
          </a:p>
          <a:p>
            <a:pPr marL="114300" indent="-114300" eaLnBrk="1" hangingPunct="1">
              <a:spcBef>
                <a:spcPct val="0"/>
              </a:spcBef>
              <a:buFont typeface="Wingdings" pitchFamily="2" charset="2"/>
              <a:buNone/>
            </a:pPr>
            <a:r>
              <a:rPr lang="en-US" dirty="0" smtClean="0">
                <a:latin typeface="Segoe"/>
              </a:rPr>
              <a:t>Your Track PM can provide a full listing of all of the sessions, hands-on labs, Instructor-led Labs and</a:t>
            </a:r>
            <a:r>
              <a:rPr lang="en-US" baseline="0" dirty="0" smtClean="0">
                <a:latin typeface="Segoe"/>
              </a:rPr>
              <a:t> TechReady Talks</a:t>
            </a:r>
            <a:r>
              <a:rPr lang="en-US" dirty="0" smtClean="0">
                <a:latin typeface="Segoe"/>
              </a:rPr>
              <a:t> in your track, as well as the other tracks.</a:t>
            </a:r>
          </a:p>
          <a:p>
            <a:pPr marL="114300" indent="-114300" eaLnBrk="1" hangingPunct="1">
              <a:spcBef>
                <a:spcPct val="0"/>
              </a:spcBef>
              <a:buFont typeface="Wingdings" pitchFamily="2" charset="2"/>
              <a:buNone/>
            </a:pPr>
            <a:endParaRPr lang="en-US" dirty="0" smtClean="0">
              <a:latin typeface="Segoe"/>
            </a:endParaRPr>
          </a:p>
          <a:p>
            <a:pPr marL="0" marR="0" lvl="0" indent="0" algn="l" defTabSz="914363" rtl="0" eaLnBrk="1" fontAlgn="auto" latinLnBrk="0" hangingPunct="1">
              <a:lnSpc>
                <a:spcPct val="90000"/>
              </a:lnSpc>
              <a:spcBef>
                <a:spcPct val="0"/>
              </a:spcBef>
              <a:spcAft>
                <a:spcPts val="333"/>
              </a:spcAft>
              <a:buClrTx/>
              <a:buSzTx/>
              <a:buFont typeface="Wingdings" pitchFamily="2" charset="2"/>
              <a:buNone/>
              <a:tabLst/>
              <a:defRPr/>
            </a:pPr>
            <a:r>
              <a:rPr lang="en-US" dirty="0" smtClean="0">
                <a:latin typeface="Segoe"/>
              </a:rPr>
              <a:t>If there is additional content available that attendees should know about, please add a section for Additional Resources to the slide. In this section you can call out whitepapers or websites that you and your team have created.</a:t>
            </a:r>
          </a:p>
          <a:p>
            <a:pPr marL="0" marR="0" lvl="0" indent="0" algn="l" defTabSz="914363" rtl="0" eaLnBrk="1" fontAlgn="auto" latinLnBrk="0" hangingPunct="1">
              <a:lnSpc>
                <a:spcPct val="90000"/>
              </a:lnSpc>
              <a:spcBef>
                <a:spcPct val="0"/>
              </a:spcBef>
              <a:spcAft>
                <a:spcPts val="333"/>
              </a:spcAft>
              <a:buClrTx/>
              <a:buSzTx/>
              <a:buFont typeface="Wingdings" pitchFamily="2" charset="2"/>
              <a:buNone/>
              <a:tabLst/>
              <a:defRPr/>
            </a:pPr>
            <a:endParaRPr lang="en-US" dirty="0" smtClean="0">
              <a:latin typeface="Segoe"/>
            </a:endParaRPr>
          </a:p>
          <a:p>
            <a:pPr marL="114300" marR="0" lvl="0" indent="-114300" algn="l" defTabSz="914363" rtl="0" eaLnBrk="1" fontAlgn="auto" latinLnBrk="0" hangingPunct="1">
              <a:lnSpc>
                <a:spcPct val="90000"/>
              </a:lnSpc>
              <a:spcBef>
                <a:spcPct val="0"/>
              </a:spcBef>
              <a:spcAft>
                <a:spcPts val="333"/>
              </a:spcAft>
              <a:buClrTx/>
              <a:buSzTx/>
              <a:buFont typeface="Wingdings" pitchFamily="2" charset="2"/>
              <a:buNone/>
              <a:tabLst/>
              <a:defRPr/>
            </a:pPr>
            <a:r>
              <a:rPr lang="en-US" sz="900" kern="1200" dirty="0" smtClean="0">
                <a:solidFill>
                  <a:schemeClr val="tx1"/>
                </a:solidFill>
                <a:latin typeface="Segoe UI" pitchFamily="34" charset="0"/>
                <a:ea typeface="+mn-ea"/>
                <a:cs typeface="+mn-cs"/>
              </a:rPr>
              <a:t>If you have questions, please contact your Track PM. See slide 5 in this template for a complete</a:t>
            </a:r>
            <a:r>
              <a:rPr lang="en-US" sz="900" kern="1200" baseline="0" dirty="0" smtClean="0">
                <a:solidFill>
                  <a:schemeClr val="tx1"/>
                </a:solidFill>
                <a:latin typeface="Segoe UI" pitchFamily="34" charset="0"/>
                <a:ea typeface="+mn-ea"/>
                <a:cs typeface="+mn-cs"/>
              </a:rPr>
              <a:t> list of Tracks and TPMs.</a:t>
            </a:r>
            <a:endParaRPr lang="en-US" sz="900" kern="1200" dirty="0" smtClean="0">
              <a:solidFill>
                <a:schemeClr val="tx1"/>
              </a:solidFill>
              <a:latin typeface="Segoe UI" pitchFamily="34" charset="0"/>
              <a:ea typeface="+mn-ea"/>
              <a:cs typeface="+mn-cs"/>
            </a:endParaRPr>
          </a:p>
          <a:p>
            <a:pPr marL="114300" indent="-114300" eaLnBrk="1" hangingPunct="1">
              <a:spcBef>
                <a:spcPct val="0"/>
              </a:spcBef>
              <a:buFont typeface="Wingdings" pitchFamily="2" charset="2"/>
              <a:buNone/>
            </a:pPr>
            <a:endParaRPr lang="en-US" dirty="0" smtClean="0">
              <a:latin typeface="Segoe"/>
            </a:endParaRPr>
          </a:p>
        </p:txBody>
      </p:sp>
      <p:sp>
        <p:nvSpPr>
          <p:cNvPr id="8" name="Date Placeholder 7"/>
          <p:cNvSpPr>
            <a:spLocks noGrp="1"/>
          </p:cNvSpPr>
          <p:nvPr>
            <p:ph type="dt" idx="10"/>
          </p:nvPr>
        </p:nvSpPr>
        <p:spPr/>
        <p:txBody>
          <a:bodyPr/>
          <a:lstStyle/>
          <a:p>
            <a:fld id="{4E52F265-F367-4F41-8133-621F21EFA5ED}" type="datetime1">
              <a:rPr lang="en-US" smtClean="0"/>
              <a:pPr/>
              <a:t>2/26/2015</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39</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134865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2/26/2015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20696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1" dirty="0" smtClean="0">
                <a:latin typeface="Segoe"/>
              </a:rPr>
              <a:t>Speakers: </a:t>
            </a:r>
            <a:r>
              <a:rPr lang="en-US" dirty="0" smtClean="0">
                <a:latin typeface="Segoe"/>
              </a:rPr>
              <a:t>The</a:t>
            </a:r>
            <a:r>
              <a:rPr lang="en-US" baseline="0" dirty="0" smtClean="0">
                <a:latin typeface="Segoe"/>
              </a:rPr>
              <a:t> Launch Video button is not activated at this time. </a:t>
            </a:r>
            <a:r>
              <a:rPr lang="en-US" dirty="0" smtClean="0">
                <a:latin typeface="Segoe"/>
              </a:rPr>
              <a:t>Please note this slide will be exchanged for the actual evaluation slide onsite when it will be linked to videos designed to encourage attendees to complete their </a:t>
            </a:r>
            <a:r>
              <a:rPr lang="en-US" dirty="0" err="1" smtClean="0">
                <a:latin typeface="Segoe"/>
              </a:rPr>
              <a:t>evals</a:t>
            </a:r>
            <a:r>
              <a:rPr lang="en-US" dirty="0" smtClean="0">
                <a:latin typeface="Segoe"/>
              </a:rPr>
              <a:t>. During your session, the evaluation video needs to be activated by </a:t>
            </a:r>
            <a:r>
              <a:rPr lang="en-US" b="1" dirty="0" smtClean="0">
                <a:latin typeface="Segoe"/>
              </a:rPr>
              <a:t>you</a:t>
            </a:r>
            <a:r>
              <a:rPr lang="en-US" dirty="0" smtClean="0">
                <a:latin typeface="Segoe"/>
              </a:rPr>
              <a:t> clicking on the launch</a:t>
            </a:r>
            <a:r>
              <a:rPr lang="en-US" baseline="0" dirty="0" smtClean="0">
                <a:latin typeface="Segoe"/>
              </a:rPr>
              <a:t> video button </a:t>
            </a:r>
            <a:r>
              <a:rPr lang="en-US" dirty="0" smtClean="0">
                <a:latin typeface="Segoe"/>
              </a:rPr>
              <a:t>on this slide.</a:t>
            </a:r>
          </a:p>
          <a:p>
            <a:endParaRPr lang="en-US" dirty="0"/>
          </a:p>
        </p:txBody>
      </p:sp>
      <p:sp>
        <p:nvSpPr>
          <p:cNvPr id="8" name="Date Placeholder 7"/>
          <p:cNvSpPr>
            <a:spLocks noGrp="1"/>
          </p:cNvSpPr>
          <p:nvPr>
            <p:ph type="dt" idx="10"/>
          </p:nvPr>
        </p:nvSpPr>
        <p:spPr/>
        <p:txBody>
          <a:bodyPr/>
          <a:lstStyle/>
          <a:p>
            <a:fld id="{FAE93440-8CE8-4345-AA9F-8886942F5E27}" type="datetime1">
              <a:rPr lang="en-US" smtClean="0"/>
              <a:pPr/>
              <a:t>2/26/2015</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40</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422644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t>2/26/2015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75452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6B039AF8-27C0-4B9D-BACE-BCE56DDF4744}" type="datetime1">
              <a:rPr lang="en-US" smtClean="0">
                <a:solidFill>
                  <a:prstClr val="black"/>
                </a:solidFill>
              </a:rPr>
              <a:t>2/26/2015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661116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50A4C883-D021-4021-B9ED-B74A36012199}"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09360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50A4C883-D021-4021-B9ED-B74A36012199}"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741717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1DE79BF3-0418-4DBA-AFE4-055FD062C76E}"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28989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0D056C0-BE6D-4E45-ADDD-ED90948169CD}"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786056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D46BA29C-B5A7-4FB1-95B3-AD1E1DE73756}"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47</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32954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560EA99-B8D4-431C-807C-4FD8213DD231}"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346346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2899F125-5EA2-4EB9-A37D-0EE7F20A284D}"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44503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2/26/2015 9:13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0219813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2E9BC1C0-58DC-4B1B-BE7A-F4B6AA554EC6}"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102286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6A9E6AFC-60EB-4D09-A54B-A9C6E2468091}"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978357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416BA416-D101-4500-8BC3-C500A3189CC3}"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97476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E65D0D5B-D339-45CD-8724-C2C0648B85D5}"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155511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21AC9761-610D-4869-B5D2-0061C7FC3525}"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335840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A7BEA2D-1856-4114-AE25-DCB0277E325F}"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5502923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F4AB2DA-DB20-4801-96BC-4DF267DCAA30}"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9485315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F4AB2DA-DB20-4801-96BC-4DF267DCAA30}"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7428400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4CB9B31-59C3-4B3C-A9D1-4F9D1C9551C3}"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9766322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81F95B9-F48F-4409-98B0-E9E9460B22E1}"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470364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356509B3-DB24-4E46-9A15-9EDF04110AAF}" type="datetime1">
              <a:rPr lang="en-US" smtClean="0"/>
              <a:pPr/>
              <a:t>2/26/2015</a:t>
            </a:fld>
            <a:endParaRPr lang="en-US" dirty="0"/>
          </a:p>
        </p:txBody>
      </p:sp>
      <p:sp>
        <p:nvSpPr>
          <p:cNvPr id="5" name="Footer Placeholder 4"/>
          <p:cNvSpPr>
            <a:spLocks noGrp="1"/>
          </p:cNvSpPr>
          <p:nvPr>
            <p:ph type="ftr" sz="quarter" idx="11"/>
          </p:nvPr>
        </p:nvSpPr>
        <p:spPr/>
        <p:txBody>
          <a:body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8B263312-38AA-4E1E-B2B5-0F8F122B24FE}" type="slidenum">
              <a:rPr lang="en-US" smtClean="0"/>
              <a:pPr/>
              <a:t>5</a:t>
            </a:fld>
            <a:endParaRPr lang="en-US" dirty="0"/>
          </a:p>
        </p:txBody>
      </p:sp>
      <p:sp>
        <p:nvSpPr>
          <p:cNvPr id="7" name="Header Placeholder 6"/>
          <p:cNvSpPr>
            <a:spLocks noGrp="1"/>
          </p:cNvSpPr>
          <p:nvPr>
            <p:ph type="hdr" sz="quarter" idx="13"/>
          </p:nvPr>
        </p:nvSpPr>
        <p:spPr/>
        <p:txBody>
          <a:bodyPr/>
          <a:lstStyle/>
          <a:p>
            <a:r>
              <a:rPr lang="en-US" dirty="0" err="1" smtClean="0"/>
              <a:t>TechReady</a:t>
            </a:r>
            <a:r>
              <a:rPr lang="en-US" dirty="0" smtClean="0"/>
              <a:t> 14</a:t>
            </a:r>
          </a:p>
        </p:txBody>
      </p:sp>
    </p:spTree>
    <p:extLst>
      <p:ext uri="{BB962C8B-B14F-4D97-AF65-F5344CB8AC3E}">
        <p14:creationId xmlns:p14="http://schemas.microsoft.com/office/powerpoint/2010/main" val="41387611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A708F34D-5D4A-41E2-AC46-D3E6786783C4}"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737530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34EDE6D-C146-4D1E-B288-0516E7AE7365}"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850367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endParaRPr lang="en-US" dirty="0"/>
          </a:p>
        </p:txBody>
      </p:sp>
      <p:sp>
        <p:nvSpPr>
          <p:cNvPr id="7" name="Slide Number Placeholder 6"/>
          <p:cNvSpPr>
            <a:spLocks noGrp="1"/>
          </p:cNvSpPr>
          <p:nvPr>
            <p:ph type="sldNum" sz="quarter" idx="13"/>
          </p:nvPr>
        </p:nvSpPr>
        <p:spPr>
          <a:xfrm>
            <a:off x="6309359" y="8829967"/>
            <a:ext cx="699418" cy="464820"/>
          </a:xfrm>
          <a:prstGeom prst="rect">
            <a:avLst/>
          </a:prstGeom>
        </p:spPr>
        <p:txBody>
          <a:bodyPr/>
          <a:lstStyle/>
          <a:p>
            <a:fld id="{EC87E0CF-87F6-4B58-B8B8-DCAB2DAAF3CA}" type="slidenum">
              <a:rPr lang="en-US" smtClean="0"/>
              <a:pPr/>
              <a:t>62</a:t>
            </a:fld>
            <a:endParaRPr lang="en-US" dirty="0"/>
          </a:p>
        </p:txBody>
      </p:sp>
      <p:sp>
        <p:nvSpPr>
          <p:cNvPr id="8" name="Date Placeholder 7"/>
          <p:cNvSpPr>
            <a:spLocks noGrp="1"/>
          </p:cNvSpPr>
          <p:nvPr>
            <p:ph type="dt" idx="14"/>
          </p:nvPr>
        </p:nvSpPr>
        <p:spPr/>
        <p:txBody>
          <a:bodyPr/>
          <a:lstStyle/>
          <a:p>
            <a:fld id="{C63CC8B1-A970-495D-ADF9-86CBB4FE252F}" type="datetime8">
              <a:rPr lang="en-US" smtClean="0"/>
              <a:t>2/26/2015 9:13 AM</a:t>
            </a:fld>
            <a:endParaRPr lang="en-US" dirty="0"/>
          </a:p>
        </p:txBody>
      </p:sp>
      <p:sp>
        <p:nvSpPr>
          <p:cNvPr id="9" name="Footer Placeholder 8"/>
          <p:cNvSpPr>
            <a:spLocks noGrp="1"/>
          </p:cNvSpPr>
          <p:nvPr>
            <p:ph type="ftr" sz="quarter" idx="15"/>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335858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
        <p:nvSpPr>
          <p:cNvPr id="8" name="Date Placeholder 7"/>
          <p:cNvSpPr>
            <a:spLocks noGrp="1"/>
          </p:cNvSpPr>
          <p:nvPr>
            <p:ph type="dt" idx="14"/>
          </p:nvPr>
        </p:nvSpPr>
        <p:spPr/>
        <p:txBody>
          <a:bodyPr/>
          <a:lstStyle/>
          <a:p>
            <a:fld id="{6179EECB-920F-41C0-823A-8FA9E7E00491}" type="datetime8">
              <a:rPr lang="en-US" smtClean="0"/>
              <a:t>2/26/2015 9:13 AM</a:t>
            </a:fld>
            <a:endParaRPr lang="en-US" dirty="0"/>
          </a:p>
        </p:txBody>
      </p:sp>
    </p:spTree>
    <p:extLst>
      <p:ext uri="{BB962C8B-B14F-4D97-AF65-F5344CB8AC3E}">
        <p14:creationId xmlns:p14="http://schemas.microsoft.com/office/powerpoint/2010/main" val="35927186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64</a:t>
            </a:fld>
            <a:endParaRPr lang="en-US" dirty="0"/>
          </a:p>
        </p:txBody>
      </p:sp>
      <p:sp>
        <p:nvSpPr>
          <p:cNvPr id="10" name="Date Placeholder 9"/>
          <p:cNvSpPr>
            <a:spLocks noGrp="1"/>
          </p:cNvSpPr>
          <p:nvPr>
            <p:ph type="dt" idx="13"/>
          </p:nvPr>
        </p:nvSpPr>
        <p:spPr/>
        <p:txBody>
          <a:bodyPr/>
          <a:lstStyle/>
          <a:p>
            <a:fld id="{79687EF5-0895-448F-A4AC-188A0D571FCC}" type="datetime8">
              <a:rPr lang="en-US" smtClean="0"/>
              <a:t>2/26/2015 9:13 AM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5193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65</a:t>
            </a:fld>
            <a:endParaRPr lang="en-US" dirty="0"/>
          </a:p>
        </p:txBody>
      </p:sp>
      <p:sp>
        <p:nvSpPr>
          <p:cNvPr id="10" name="Date Placeholder 9"/>
          <p:cNvSpPr>
            <a:spLocks noGrp="1"/>
          </p:cNvSpPr>
          <p:nvPr>
            <p:ph type="dt" idx="13"/>
          </p:nvPr>
        </p:nvSpPr>
        <p:spPr/>
        <p:txBody>
          <a:bodyPr/>
          <a:lstStyle/>
          <a:p>
            <a:fld id="{526A4D04-A8C0-4C88-A7D2-8C8E4600177B}" type="datetime8">
              <a:rPr lang="en-US" smtClean="0"/>
              <a:t>2/26/2015 9:13 AM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2107200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69</a:t>
            </a:fld>
            <a:endParaRPr lang="en-US" dirty="0"/>
          </a:p>
        </p:txBody>
      </p:sp>
      <p:sp>
        <p:nvSpPr>
          <p:cNvPr id="8" name="Date Placeholder 7"/>
          <p:cNvSpPr>
            <a:spLocks noGrp="1"/>
          </p:cNvSpPr>
          <p:nvPr>
            <p:ph type="dt" idx="11"/>
          </p:nvPr>
        </p:nvSpPr>
        <p:spPr/>
        <p:txBody>
          <a:bodyPr/>
          <a:lstStyle/>
          <a:p>
            <a:fld id="{103DD3B2-4A7E-44A6-B9D1-2F30EEA6CF24}" type="datetime8">
              <a:rPr lang="en-US" smtClean="0"/>
              <a:t>2/26/2015 9:13 AM</a:t>
            </a:fld>
            <a:endParaRPr lang="en-US" dirty="0"/>
          </a:p>
        </p:txBody>
      </p:sp>
      <p:sp>
        <p:nvSpPr>
          <p:cNvPr id="5" name="Header Placeholder 4"/>
          <p:cNvSpPr>
            <a:spLocks noGrp="1"/>
          </p:cNvSpPr>
          <p:nvPr>
            <p:ph type="hdr" sz="quarter" idx="13"/>
          </p:nvPr>
        </p:nvSpPr>
        <p:spPr/>
        <p:txBody>
          <a:bodyPr/>
          <a:lstStyle/>
          <a:p>
            <a:endParaRPr lang="en-US" dirty="0"/>
          </a:p>
        </p:txBody>
      </p:sp>
      <p:sp>
        <p:nvSpPr>
          <p:cNvPr id="6" name="Footer Placeholder 5"/>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845599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70</a:t>
            </a:fld>
            <a:endParaRPr lang="en-US" dirty="0"/>
          </a:p>
        </p:txBody>
      </p:sp>
      <p:sp>
        <p:nvSpPr>
          <p:cNvPr id="8" name="Date Placeholder 7"/>
          <p:cNvSpPr>
            <a:spLocks noGrp="1"/>
          </p:cNvSpPr>
          <p:nvPr>
            <p:ph type="dt" idx="11"/>
          </p:nvPr>
        </p:nvSpPr>
        <p:spPr/>
        <p:txBody>
          <a:bodyPr/>
          <a:lstStyle/>
          <a:p>
            <a:fld id="{12375926-F794-4ED1-96A7-89694235002E}" type="datetime8">
              <a:rPr lang="en-US" smtClean="0"/>
              <a:t>2/26/2015 9:13 AM</a:t>
            </a:fld>
            <a:endParaRPr lang="en-US" dirty="0"/>
          </a:p>
        </p:txBody>
      </p:sp>
      <p:sp>
        <p:nvSpPr>
          <p:cNvPr id="5" name="Header Placeholder 4"/>
          <p:cNvSpPr>
            <a:spLocks noGrp="1"/>
          </p:cNvSpPr>
          <p:nvPr>
            <p:ph type="hdr" sz="quarter" idx="13"/>
          </p:nvPr>
        </p:nvSpPr>
        <p:spPr/>
        <p:txBody>
          <a:bodyPr/>
          <a:lstStyle/>
          <a:p>
            <a:endParaRPr lang="en-US" dirty="0"/>
          </a:p>
        </p:txBody>
      </p:sp>
      <p:sp>
        <p:nvSpPr>
          <p:cNvPr id="6" name="Footer Placeholder 5"/>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725784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
        <p:nvSpPr>
          <p:cNvPr id="8" name="Date Placeholder 7"/>
          <p:cNvSpPr>
            <a:spLocks noGrp="1"/>
          </p:cNvSpPr>
          <p:nvPr>
            <p:ph type="dt" idx="14"/>
          </p:nvPr>
        </p:nvSpPr>
        <p:spPr/>
        <p:txBody>
          <a:bodyPr/>
          <a:lstStyle/>
          <a:p>
            <a:fld id="{D933D44C-3B63-4DBB-BB54-2FF256CA0312}" type="datetime8">
              <a:rPr lang="en-US" smtClean="0"/>
              <a:t>2/26/2015 9:13 AM</a:t>
            </a:fld>
            <a:endParaRPr lang="en-US" dirty="0"/>
          </a:p>
        </p:txBody>
      </p:sp>
    </p:spTree>
    <p:extLst>
      <p:ext uri="{BB962C8B-B14F-4D97-AF65-F5344CB8AC3E}">
        <p14:creationId xmlns:p14="http://schemas.microsoft.com/office/powerpoint/2010/main" val="23875147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endParaRPr lang="en-US" dirty="0"/>
          </a:p>
        </p:txBody>
      </p:sp>
      <p:sp>
        <p:nvSpPr>
          <p:cNvPr id="5" name="Date Placeholder 4"/>
          <p:cNvSpPr>
            <a:spLocks noGrp="1"/>
          </p:cNvSpPr>
          <p:nvPr>
            <p:ph type="dt" idx="11"/>
          </p:nvPr>
        </p:nvSpPr>
        <p:spPr>
          <a:xfrm>
            <a:off x="3970938" y="0"/>
            <a:ext cx="3037840" cy="464820"/>
          </a:xfrm>
          <a:prstGeom prst="rect">
            <a:avLst/>
          </a:prstGeom>
        </p:spPr>
        <p:txBody>
          <a:bodyPr/>
          <a:lstStyle/>
          <a:p>
            <a:fld id="{0DC00870-68D1-486A-9FA8-B0047775EE70}" type="datetime8">
              <a:rPr lang="en-US" smtClean="0"/>
              <a:t>2/26/2015 9:13 AM</a:t>
            </a:fld>
            <a:endParaRPr lang="en-US" dirty="0"/>
          </a:p>
        </p:txBody>
      </p:sp>
      <p:sp>
        <p:nvSpPr>
          <p:cNvPr id="7" name="Slide Number Placeholder 6"/>
          <p:cNvSpPr>
            <a:spLocks noGrp="1"/>
          </p:cNvSpPr>
          <p:nvPr>
            <p:ph type="sldNum" sz="quarter" idx="13"/>
          </p:nvPr>
        </p:nvSpPr>
        <p:spPr>
          <a:xfrm>
            <a:off x="6309359" y="8829967"/>
            <a:ext cx="699418" cy="464820"/>
          </a:xfrm>
          <a:prstGeom prst="rect">
            <a:avLst/>
          </a:prstGeom>
        </p:spPr>
        <p:txBody>
          <a:bodyPr/>
          <a:lstStyle/>
          <a:p>
            <a:fld id="{EC87E0CF-87F6-4B58-B8B8-DCAB2DAAF3CA}" type="slidenum">
              <a:rPr lang="en-US" smtClean="0"/>
              <a:pPr/>
              <a:t>72</a:t>
            </a:fld>
            <a:endParaRPr lang="en-US" dirty="0"/>
          </a:p>
        </p:txBody>
      </p:sp>
      <p:sp>
        <p:nvSpPr>
          <p:cNvPr id="6" name="Footer Placeholder 5"/>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747155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fld id="{C2689683-4667-4540-8A0E-C460067E0374}" type="datetime1">
              <a:rPr lang="en-US" smtClean="0">
                <a:solidFill>
                  <a:prstClr val="black"/>
                </a:solidFill>
              </a:rPr>
              <a:pPr/>
              <a:t>2/26/2015</a:t>
            </a:fld>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3748371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endParaRPr lang="en-US" dirty="0"/>
          </a:p>
        </p:txBody>
      </p:sp>
      <p:sp>
        <p:nvSpPr>
          <p:cNvPr id="5" name="Date Placeholder 4"/>
          <p:cNvSpPr>
            <a:spLocks noGrp="1"/>
          </p:cNvSpPr>
          <p:nvPr>
            <p:ph type="dt" idx="11"/>
          </p:nvPr>
        </p:nvSpPr>
        <p:spPr>
          <a:xfrm>
            <a:off x="3970938" y="0"/>
            <a:ext cx="3037840" cy="464820"/>
          </a:xfrm>
          <a:prstGeom prst="rect">
            <a:avLst/>
          </a:prstGeom>
        </p:spPr>
        <p:txBody>
          <a:bodyPr/>
          <a:lstStyle/>
          <a:p>
            <a:fld id="{0DC00870-68D1-486A-9FA8-B0047775EE70}" type="datetime8">
              <a:rPr lang="en-US" smtClean="0"/>
              <a:t>2/26/2015 9:13 AM</a:t>
            </a:fld>
            <a:endParaRPr lang="en-US" dirty="0"/>
          </a:p>
        </p:txBody>
      </p:sp>
      <p:sp>
        <p:nvSpPr>
          <p:cNvPr id="7" name="Slide Number Placeholder 6"/>
          <p:cNvSpPr>
            <a:spLocks noGrp="1"/>
          </p:cNvSpPr>
          <p:nvPr>
            <p:ph type="sldNum" sz="quarter" idx="13"/>
          </p:nvPr>
        </p:nvSpPr>
        <p:spPr>
          <a:xfrm>
            <a:off x="6309359" y="8829967"/>
            <a:ext cx="699418" cy="464820"/>
          </a:xfrm>
          <a:prstGeom prst="rect">
            <a:avLst/>
          </a:prstGeom>
        </p:spPr>
        <p:txBody>
          <a:bodyPr/>
          <a:lstStyle/>
          <a:p>
            <a:fld id="{EC87E0CF-87F6-4B58-B8B8-DCAB2DAAF3CA}" type="slidenum">
              <a:rPr lang="en-US" smtClean="0"/>
              <a:pPr/>
              <a:t>73</a:t>
            </a:fld>
            <a:endParaRPr lang="en-US" dirty="0"/>
          </a:p>
        </p:txBody>
      </p:sp>
      <p:sp>
        <p:nvSpPr>
          <p:cNvPr id="6" name="Footer Placeholder 5"/>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244022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a:t>
            </a:r>
            <a:endParaRPr lang="en-US" dirty="0"/>
          </a:p>
        </p:txBody>
      </p:sp>
      <p:sp>
        <p:nvSpPr>
          <p:cNvPr id="6" name="Date Placeholder 5"/>
          <p:cNvSpPr>
            <a:spLocks noGrp="1"/>
          </p:cNvSpPr>
          <p:nvPr>
            <p:ph type="dt" idx="12"/>
          </p:nvPr>
        </p:nvSpPr>
        <p:spPr/>
        <p:txBody>
          <a:bodyPr/>
          <a:lstStyle/>
          <a:p>
            <a:fld id="{BD6DE821-DEA6-446F-AB87-D6725979D56B}"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529627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5B5E8C8-62B5-40CF-AABA-7E041950DBEB}"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70943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362D1A8-6DAF-4338-AC3D-8D15A4DE7CE8}"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22064469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40B6ECD3-FA72-45AA-A85C-A0BE08A3205B}" type="datetime8">
              <a:rPr lang="en-US" smtClean="0">
                <a:solidFill>
                  <a:prstClr val="black"/>
                </a:solidFill>
              </a:rPr>
              <a:t>2/26/2015 9:13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80</a:t>
            </a:fld>
            <a:endParaRPr lang="en-US" dirty="0">
              <a:solidFill>
                <a:prstClr val="black"/>
              </a:solidFill>
            </a:endParaRPr>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246098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17FA5EE-5024-4FF4-963E-1AE9763BD47E}"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065712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54BF3306-5AC2-4A01-A5D7-0440E0FDA1FA}" type="datetime8">
              <a:rPr lang="en-US" smtClean="0">
                <a:solidFill>
                  <a:prstClr val="black"/>
                </a:solidFill>
              </a:rPr>
              <a:t>2/26/2015 9:13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82</a:t>
            </a:fld>
            <a:endParaRPr lang="en-US" dirty="0">
              <a:solidFill>
                <a:prstClr val="black"/>
              </a:solidFill>
            </a:endParaRPr>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048718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1C5E5323-BB53-433C-A86B-13D155FA6722}"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5338982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7361BB67-E084-4FC3-9268-7EE266665598}"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3639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B28581A2-AE9A-4FEC-BF40-438A6DCDD574}"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02245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6539758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443E451-6F37-48A6-9E33-AA36A4FECB19}"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332860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D232FC4-7E83-4AB4-8D8B-A5A6757D7931}"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554201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BE2A058-412F-40C7-8C84-DE3EE04DCBF3}" type="datetime8">
              <a:rPr lang="en-US" smtClean="0"/>
              <a:t>2/26/2015 9:13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90</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486327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8506C91-7A98-4BF4-9AFE-EF7D294618D5}" type="datetime8">
              <a:rPr lang="en-US" smtClean="0"/>
              <a:t>2/26/2015 9:13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91</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102742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BE2A058-412F-40C7-8C84-DE3EE04DCBF3}" type="datetime8">
              <a:rPr lang="en-US" smtClean="0"/>
              <a:t>2/26/2015 9:13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92</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702477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A551F6D3-A5CD-416C-B987-99F2A2994E44}" type="datetime8">
              <a:rPr lang="en-US" smtClean="0"/>
              <a:t>2/26/2015 9:13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93</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324478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08FDF505-D40D-4974-AD6C-E2C77325E4EF}" type="datetime8">
              <a:rPr lang="en-US" smtClean="0"/>
              <a:t>2/26/2015 9:13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94</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530436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ED44317C-8451-40E4-A3CC-98FE6F1A381E}" type="datetime8">
              <a:rPr lang="en-US" smtClean="0"/>
              <a:t>2/26/2015 9:13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95</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603745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CD935FD-EF39-4BF4-8F43-09702F909520}" type="datetime8">
              <a:rPr lang="en-US" smtClean="0"/>
              <a:t>2/26/2015 9:13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96</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615422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FD23B008-2E2E-42C3-B28D-F8EB985EBA36}" type="datetime8">
              <a:rPr lang="en-US" smtClean="0"/>
              <a:t>2/26/2015 9:13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97</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89813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smtClean="0">
                <a:solidFill>
                  <a:schemeClr val="tx1"/>
                </a:solidFill>
                <a:latin typeface="Segoe UI" pitchFamily="34" charset="0"/>
                <a:ea typeface="+mn-ea"/>
                <a:cs typeface="+mn-cs"/>
              </a:rPr>
              <a:t>This slide is required. </a:t>
            </a:r>
            <a:r>
              <a:rPr lang="en-US" sz="900" b="1" u="sng" kern="1200" dirty="0" smtClean="0">
                <a:solidFill>
                  <a:schemeClr val="tx1"/>
                </a:solidFill>
                <a:latin typeface="Segoe UI" pitchFamily="34" charset="0"/>
                <a:ea typeface="+mn-ea"/>
                <a:cs typeface="+mn-cs"/>
              </a:rPr>
              <a:t>Do NOT delete</a:t>
            </a:r>
            <a:r>
              <a:rPr lang="en-US" sz="900" b="1" kern="1200" dirty="0" smtClean="0">
                <a:solidFill>
                  <a:schemeClr val="tx1"/>
                </a:solidFill>
                <a:latin typeface="Segoe UI" pitchFamily="34" charset="0"/>
                <a:ea typeface="+mn-ea"/>
                <a:cs typeface="+mn-cs"/>
              </a:rPr>
              <a:t>. This should be the first slide after your Title Slide. </a:t>
            </a:r>
            <a:r>
              <a:rPr lang="en-US" sz="900" kern="1200" dirty="0" smtClean="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smtClean="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smtClean="0">
                <a:solidFill>
                  <a:schemeClr val="tx1"/>
                </a:solidFill>
                <a:latin typeface="Segoe UI" pitchFamily="34" charset="0"/>
                <a:ea typeface="+mn-ea"/>
                <a:cs typeface="+mn-cs"/>
                <a:hlinkClick r:id="rId3"/>
              </a:rPr>
              <a:t>https://www.mytechready.com</a:t>
            </a:r>
            <a:r>
              <a:rPr lang="en-US" sz="900" b="1" kern="1200" dirty="0" smtClean="0">
                <a:solidFill>
                  <a:schemeClr val="tx1"/>
                </a:solidFill>
                <a:latin typeface="Segoe UI" pitchFamily="34" charset="0"/>
                <a:ea typeface="+mn-ea"/>
                <a:cs typeface="+mn-cs"/>
              </a:rPr>
              <a:t>). </a:t>
            </a:r>
            <a:endParaRPr lang="en-US" sz="900" kern="1200" dirty="0" smtClean="0">
              <a:solidFill>
                <a:schemeClr val="tx1"/>
              </a:solidFill>
              <a:latin typeface="Segoe UI" pitchFamily="34" charset="0"/>
              <a:ea typeface="+mn-ea"/>
              <a:cs typeface="+mn-cs"/>
            </a:endParaRPr>
          </a:p>
          <a:p>
            <a:r>
              <a:rPr lang="en-US" sz="900" kern="1200" dirty="0" smtClean="0">
                <a:solidFill>
                  <a:schemeClr val="tx1"/>
                </a:solidFill>
                <a:latin typeface="Segoe UI" pitchFamily="34" charset="0"/>
                <a:ea typeface="+mn-ea"/>
                <a:cs typeface="+mn-cs"/>
              </a:rPr>
              <a:t> </a:t>
            </a:r>
          </a:p>
          <a:p>
            <a:pPr lvl="1">
              <a:buFont typeface="Arial" pitchFamily="34" charset="0"/>
              <a:buChar char="•"/>
            </a:pPr>
            <a:r>
              <a:rPr lang="en-US" sz="900" kern="1200" dirty="0" smtClean="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smtClean="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smtClean="0">
                <a:solidFill>
                  <a:schemeClr val="tx1"/>
                </a:solidFill>
                <a:latin typeface="Segoe UI" pitchFamily="34" charset="0"/>
                <a:ea typeface="+mn-ea"/>
                <a:cs typeface="+mn-cs"/>
              </a:rPr>
              <a:t>Good Objectives should be </a:t>
            </a:r>
            <a:r>
              <a:rPr lang="en-US" sz="900" b="1" kern="1200" dirty="0" smtClean="0">
                <a:solidFill>
                  <a:schemeClr val="tx1"/>
                </a:solidFill>
                <a:latin typeface="Segoe UI" pitchFamily="34" charset="0"/>
                <a:ea typeface="+mn-ea"/>
                <a:cs typeface="+mn-cs"/>
              </a:rPr>
              <a:t>SMART</a:t>
            </a:r>
            <a:r>
              <a:rPr lang="en-US" sz="900" kern="1200" dirty="0" smtClean="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smtClean="0">
                <a:solidFill>
                  <a:schemeClr val="tx1"/>
                </a:solidFill>
                <a:latin typeface="Segoe UI" pitchFamily="34" charset="0"/>
                <a:ea typeface="+mn-ea"/>
                <a:cs typeface="+mn-cs"/>
              </a:rPr>
              <a:t>Each session has objectives defined and published on </a:t>
            </a:r>
            <a:r>
              <a:rPr lang="en-US" sz="900" u="sng" kern="1200" dirty="0" smtClean="0">
                <a:solidFill>
                  <a:schemeClr val="tx1"/>
                </a:solidFill>
                <a:latin typeface="Segoe UI" pitchFamily="34" charset="0"/>
                <a:ea typeface="+mn-ea"/>
                <a:cs typeface="+mn-cs"/>
                <a:hlinkClick r:id="rId3"/>
              </a:rPr>
              <a:t>www.mytechready.com</a:t>
            </a:r>
            <a:r>
              <a:rPr lang="en-US" sz="900" kern="1200" dirty="0" smtClean="0">
                <a:solidFill>
                  <a:schemeClr val="tx1"/>
                </a:solidFill>
                <a:latin typeface="Segoe UI" pitchFamily="34" charset="0"/>
                <a:ea typeface="+mn-ea"/>
                <a:cs typeface="+mn-cs"/>
              </a:rPr>
              <a:t>, please work with your Track PM to call these out here in the slide deck.</a:t>
            </a:r>
          </a:p>
          <a:p>
            <a:endParaRPr lang="en-US" sz="900" kern="1200" dirty="0" smtClean="0">
              <a:solidFill>
                <a:schemeClr val="tx1"/>
              </a:solidFill>
              <a:latin typeface="Segoe UI" pitchFamily="34" charset="0"/>
              <a:ea typeface="+mn-ea"/>
              <a:cs typeface="+mn-cs"/>
            </a:endParaRPr>
          </a:p>
          <a:p>
            <a:pPr lvl="0"/>
            <a:r>
              <a:rPr lang="en-US" sz="900" kern="1200" dirty="0" smtClean="0">
                <a:solidFill>
                  <a:schemeClr val="tx1"/>
                </a:solidFill>
                <a:latin typeface="Segoe UI" pitchFamily="34" charset="0"/>
                <a:ea typeface="+mn-ea"/>
                <a:cs typeface="+mn-cs"/>
              </a:rPr>
              <a:t>If you have questions, please contact your Track PM. See slide 5 in this template for a complete</a:t>
            </a:r>
            <a:r>
              <a:rPr lang="en-US" sz="900" kern="1200" baseline="0" dirty="0" smtClean="0">
                <a:solidFill>
                  <a:schemeClr val="tx1"/>
                </a:solidFill>
                <a:latin typeface="Segoe UI" pitchFamily="34" charset="0"/>
                <a:ea typeface="+mn-ea"/>
                <a:cs typeface="+mn-cs"/>
              </a:rPr>
              <a:t> list of Tracks and TPMs.</a:t>
            </a:r>
          </a:p>
          <a:p>
            <a:pPr lvl="0"/>
            <a:endParaRPr lang="en-US" sz="900" kern="1200" dirty="0" smtClean="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2/26/2015</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10</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6069294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45BA2A76-0290-4678-A463-B94EEFC5125F}"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103946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45BA2A76-0290-4678-A463-B94EEFC5125F}"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dirty="0"/>
          </a:p>
        </p:txBody>
      </p:sp>
      <p:sp>
        <p:nvSpPr>
          <p:cNvPr id="4" name="Header Placeholder 3"/>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534991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7D21B4A-B406-4117-A17B-EC31B044324B}" type="datetime8">
              <a:rPr lang="en-US" smtClean="0"/>
              <a:t>2/26/2015 9:13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100</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523477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11D47705-E709-4ECE-BE2C-0F8A6FBA0215}" type="datetime8">
              <a:rPr lang="en-US" smtClean="0"/>
              <a:t>2/26/2015 9:13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101</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061392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EA9DBE92-0F3C-41DA-BBB9-70C8393A2A06}" type="datetime8">
              <a:rPr lang="en-US" smtClean="0"/>
              <a:t>2/26/2015 9:13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102</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180127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16E1CF7-235C-44BC-80CA-63B61CCB379C}" type="datetime8">
              <a:rPr lang="en-US" smtClean="0"/>
              <a:t>2/26/2015 9:13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103</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526516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617763E-7801-4072-A6EA-AE4BA65013D7}" type="datetime8">
              <a:rPr lang="en-US" smtClean="0"/>
              <a:t>2/26/2015 9:13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104</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78349584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A9154BE-EF84-4E9C-8358-AB566DAA3D8A}" type="datetime8">
              <a:rPr lang="en-US" smtClean="0"/>
              <a:t>2/26/2015 9:13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105</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13199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58A9F44F-9FA8-489D-B14D-5E7BFE8FB38A}" type="datetime8">
              <a:rPr lang="en-US" smtClean="0"/>
              <a:t>2/26/2015 9:13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106</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563204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B383FEF-E869-4A16-AB00-2CDE95559898}" type="datetime8">
              <a:rPr lang="en-US" smtClean="0"/>
              <a:t>2/26/2015 9:13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107</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36925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t>2/26/2015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610880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21C0E84-E031-4E16-96A1-33CA782993AD}" type="datetime8">
              <a:rPr lang="en-US" smtClean="0"/>
              <a:t>2/26/2015 9:13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108</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685299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680D1FD-47AC-4F09-98C0-33C75D432E46}"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29515821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AE6C15D-B537-4B73-94AC-DDE98614CD2A}"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8790446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F2917C9-224A-4CBA-B7FD-56185FA05FA4}"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9165001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0C66D76-14BE-4AD5-8885-F8F005741CF3}" type="datetime8">
              <a:rPr lang="en-US" smtClean="0"/>
              <a:t>2/26/2015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144395716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EEA1A12-C48A-4C44-8E04-A64472D2B373}" type="datetime8">
              <a:rPr lang="en-US" smtClean="0"/>
              <a:t>2/26/2015 9:13 AM</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113</a:t>
            </a:fld>
            <a:endParaRPr lang="en-US" dirty="0"/>
          </a:p>
        </p:txBody>
      </p:sp>
      <p:sp>
        <p:nvSpPr>
          <p:cNvPr id="6" name="Header Placeholder 5"/>
          <p:cNvSpPr>
            <a:spLocks noGrp="1"/>
          </p:cNvSpPr>
          <p:nvPr>
            <p:ph type="hdr" sz="quarter" idx="13"/>
          </p:nvPr>
        </p:nvSpPr>
        <p:spPr/>
        <p:txBody>
          <a:bodyPr/>
          <a:lstStyle/>
          <a:p>
            <a:endParaRPr lang="en-US" dirty="0"/>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838446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39"/>
            <a:ext cx="7500693" cy="1371600"/>
          </a:xfrm>
          <a:prstGeom prst="rect">
            <a:avLst/>
          </a:prstGeom>
        </p:spPr>
      </p:pic>
    </p:spTree>
    <p:extLst>
      <p:ext uri="{BB962C8B-B14F-4D97-AF65-F5344CB8AC3E}">
        <p14:creationId xmlns:p14="http://schemas.microsoft.com/office/powerpoint/2010/main" val="12275957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2936257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15293295"/>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90161380"/>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38603404"/>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83363366"/>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433338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9ED7"/>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635"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28860535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8033091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60181643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05154219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281670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391835053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71718" y="304193"/>
            <a:ext cx="539517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635" y="2965618"/>
            <a:ext cx="12435840" cy="3653682"/>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4722716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8"/>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167" r:id="rId2"/>
    <p:sldLayoutId id="2147484215" r:id="rId3"/>
    <p:sldLayoutId id="2147484216" r:id="rId4"/>
    <p:sldLayoutId id="2147484105" r:id="rId5"/>
    <p:sldLayoutId id="2147484182" r:id="rId6"/>
    <p:sldLayoutId id="2147484130" r:id="rId7"/>
    <p:sldLayoutId id="2147484101" r:id="rId8"/>
    <p:sldLayoutId id="2147484102" r:id="rId9"/>
    <p:sldLayoutId id="2147484098" r:id="rId10"/>
    <p:sldLayoutId id="2147484086" r:id="rId11"/>
    <p:sldLayoutId id="2147484100" r:id="rId12"/>
    <p:sldLayoutId id="2147484089" r:id="rId13"/>
    <p:sldLayoutId id="2147484092" r:id="rId14"/>
    <p:sldLayoutId id="2147484190" r:id="rId15"/>
    <p:sldLayoutId id="2147484195" r:id="rId16"/>
    <p:sldLayoutId id="2147484209" r:id="rId17"/>
    <p:sldLayoutId id="2147484196" r:id="rId18"/>
    <p:sldLayoutId id="2147484208" r:id="rId19"/>
    <p:sldLayoutId id="2147484192" r:id="rId20"/>
    <p:sldLayoutId id="2147484189" r:id="rId21"/>
    <p:sldLayoutId id="2147484194" r:id="rId22"/>
    <p:sldLayoutId id="2147484127" r:id="rId23"/>
    <p:sldLayoutId id="2147484093" r:id="rId24"/>
    <p:sldLayoutId id="2147484129" r:id="rId25"/>
    <p:sldLayoutId id="2147484203" r:id="rId2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notesSlide" Target="../notesSlides/notesSlide86.xml"/><Relationship Id="rId1" Type="http://schemas.openxmlformats.org/officeDocument/2006/relationships/slideLayout" Target="../slideLayouts/slideLayout14.xml"/><Relationship Id="rId5" Type="http://schemas.openxmlformats.org/officeDocument/2006/relationships/image" Target="../media/image187.jpeg"/><Relationship Id="rId4" Type="http://schemas.openxmlformats.org/officeDocument/2006/relationships/image" Target="../media/image186.jpe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8" Type="http://schemas.openxmlformats.org/officeDocument/2006/relationships/image" Target="../media/image193.jpeg"/><Relationship Id="rId3" Type="http://schemas.openxmlformats.org/officeDocument/2006/relationships/image" Target="../media/image188.jpeg"/><Relationship Id="rId7" Type="http://schemas.openxmlformats.org/officeDocument/2006/relationships/image" Target="../media/image192.jpeg"/><Relationship Id="rId2" Type="http://schemas.openxmlformats.org/officeDocument/2006/relationships/notesSlide" Target="../notesSlides/notesSlide90.xml"/><Relationship Id="rId1" Type="http://schemas.openxmlformats.org/officeDocument/2006/relationships/slideLayout" Target="../slideLayouts/slideLayout24.xml"/><Relationship Id="rId6" Type="http://schemas.openxmlformats.org/officeDocument/2006/relationships/image" Target="../media/image191.jpeg"/><Relationship Id="rId11" Type="http://schemas.openxmlformats.org/officeDocument/2006/relationships/image" Target="../media/image196.jpeg"/><Relationship Id="rId5" Type="http://schemas.openxmlformats.org/officeDocument/2006/relationships/image" Target="../media/image190.jpeg"/><Relationship Id="rId10" Type="http://schemas.openxmlformats.org/officeDocument/2006/relationships/image" Target="../media/image195.jpeg"/><Relationship Id="rId4" Type="http://schemas.openxmlformats.org/officeDocument/2006/relationships/image" Target="../media/image189.jpeg"/><Relationship Id="rId9" Type="http://schemas.openxmlformats.org/officeDocument/2006/relationships/image" Target="../media/image194.jpe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8" Type="http://schemas.openxmlformats.org/officeDocument/2006/relationships/image" Target="../media/image198.jpeg"/><Relationship Id="rId3" Type="http://schemas.openxmlformats.org/officeDocument/2006/relationships/hyperlink" Target="https://brandtools.microsoft.com/Resources/Presentations/Pages/StoryBoard.aspx?section=Elements1" TargetMode="External"/><Relationship Id="rId7" Type="http://schemas.openxmlformats.org/officeDocument/2006/relationships/image" Target="../media/image197.jpeg"/><Relationship Id="rId2" Type="http://schemas.openxmlformats.org/officeDocument/2006/relationships/notesSlide" Target="../notesSlides/notesSlide92.xml"/><Relationship Id="rId1" Type="http://schemas.openxmlformats.org/officeDocument/2006/relationships/slideLayout" Target="../slideLayouts/slideLayout14.xml"/><Relationship Id="rId6" Type="http://schemas.openxmlformats.org/officeDocument/2006/relationships/hyperlink" Target="mailto:slides@microsoft.com" TargetMode="External"/><Relationship Id="rId5" Type="http://schemas.openxmlformats.org/officeDocument/2006/relationships/hyperlink" Target="http://aka.ms/brandhelp" TargetMode="External"/><Relationship Id="rId4" Type="http://schemas.openxmlformats.org/officeDocument/2006/relationships/hyperlink" Target="https://brandtools.microsoft.com/helpcenter" TargetMode="External"/><Relationship Id="rId9" Type="http://schemas.openxmlformats.org/officeDocument/2006/relationships/image" Target="../media/image199.jpeg"/></Relationships>
</file>

<file path=ppt/slides/_rels/slide111.xml.rels><?xml version="1.0" encoding="UTF-8" standalone="yes"?>
<Relationships xmlns="http://schemas.openxmlformats.org/package/2006/relationships"><Relationship Id="rId8" Type="http://schemas.openxmlformats.org/officeDocument/2006/relationships/hyperlink" Target="https://brandtools.microsoft.com/helpCenter" TargetMode="External"/><Relationship Id="rId3" Type="http://schemas.openxmlformats.org/officeDocument/2006/relationships/image" Target="../media/image200.png"/><Relationship Id="rId7" Type="http://schemas.openxmlformats.org/officeDocument/2006/relationships/hyperlink" Target="https://brandtools.microsoft.com/Resources/Presentations/Pages/StoryBoard.aspx?section=Elements1" TargetMode="External"/><Relationship Id="rId2" Type="http://schemas.openxmlformats.org/officeDocument/2006/relationships/notesSlide" Target="../notesSlides/notesSlide93.xml"/><Relationship Id="rId1" Type="http://schemas.openxmlformats.org/officeDocument/2006/relationships/slideLayout" Target="../slideLayouts/slideLayout14.xml"/><Relationship Id="rId6" Type="http://schemas.openxmlformats.org/officeDocument/2006/relationships/hyperlink" Target="https://brandtools.microsoft.com/" TargetMode="External"/><Relationship Id="rId5" Type="http://schemas.openxmlformats.org/officeDocument/2006/relationships/image" Target="../media/image202.png"/><Relationship Id="rId10" Type="http://schemas.openxmlformats.org/officeDocument/2006/relationships/hyperlink" Target="mailto:slides@microsoft.com" TargetMode="External"/><Relationship Id="rId4" Type="http://schemas.openxmlformats.org/officeDocument/2006/relationships/image" Target="../media/image201.png"/><Relationship Id="rId9" Type="http://schemas.openxmlformats.org/officeDocument/2006/relationships/hyperlink" Target="http://aka.ms/brandhelp" TargetMode="External"/></Relationships>
</file>

<file path=ppt/slides/_rels/slide112.xml.rels><?xml version="1.0" encoding="UTF-8" standalone="yes"?>
<Relationships xmlns="http://schemas.openxmlformats.org/package/2006/relationships"><Relationship Id="rId8" Type="http://schemas.openxmlformats.org/officeDocument/2006/relationships/hyperlink" Target="http://aka.ms/brandhelp" TargetMode="External"/><Relationship Id="rId3" Type="http://schemas.openxmlformats.org/officeDocument/2006/relationships/image" Target="../media/image203.png"/><Relationship Id="rId7" Type="http://schemas.openxmlformats.org/officeDocument/2006/relationships/hyperlink" Target="https://brandtools.microsoft.com/Helpcenter" TargetMode="External"/><Relationship Id="rId2" Type="http://schemas.openxmlformats.org/officeDocument/2006/relationships/notesSlide" Target="../notesSlides/notesSlide94.xml"/><Relationship Id="rId1" Type="http://schemas.openxmlformats.org/officeDocument/2006/relationships/slideLayout" Target="../slideLayouts/slideLayout14.xml"/><Relationship Id="rId6" Type="http://schemas.openxmlformats.org/officeDocument/2006/relationships/hyperlink" Target="https://brandtools.microsoft.com/Resources/Presentations/Pages/StoryBoard.aspx?section=Elements1" TargetMode="External"/><Relationship Id="rId5" Type="http://schemas.openxmlformats.org/officeDocument/2006/relationships/image" Target="../media/image205.png"/><Relationship Id="rId4" Type="http://schemas.openxmlformats.org/officeDocument/2006/relationships/image" Target="../media/image204.png"/><Relationship Id="rId9" Type="http://schemas.openxmlformats.org/officeDocument/2006/relationships/hyperlink" Target="mailto:slides@microsoft.com" TargetMode="External"/></Relationships>
</file>

<file path=ppt/slides/_rels/slide113.xml.rels><?xml version="1.0" encoding="UTF-8" standalone="yes"?>
<Relationships xmlns="http://schemas.openxmlformats.org/package/2006/relationships"><Relationship Id="rId3" Type="http://schemas.openxmlformats.org/officeDocument/2006/relationships/hyperlink" Target="https://brandtools.microsoft.com/" TargetMode="External"/><Relationship Id="rId2" Type="http://schemas.openxmlformats.org/officeDocument/2006/relationships/notesSlide" Target="../notesSlides/notesSlide95.xml"/><Relationship Id="rId1" Type="http://schemas.openxmlformats.org/officeDocument/2006/relationships/slideLayout" Target="../slideLayouts/slideLayout10.xml"/><Relationship Id="rId6" Type="http://schemas.openxmlformats.org/officeDocument/2006/relationships/image" Target="../media/image206.png"/><Relationship Id="rId5" Type="http://schemas.openxmlformats.org/officeDocument/2006/relationships/hyperlink" Target="https://brandtools.microsoft.com/resources/presentations/pages/storyboard.aspx#story-landing0" TargetMode="External"/><Relationship Id="rId4" Type="http://schemas.openxmlformats.org/officeDocument/2006/relationships/hyperlink" Target="https://brandtools.microsoft.com/helpCenter"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17.emf"/><Relationship Id="rId18" Type="http://schemas.openxmlformats.org/officeDocument/2006/relationships/image" Target="../media/image22.emf"/><Relationship Id="rId26" Type="http://schemas.openxmlformats.org/officeDocument/2006/relationships/image" Target="../media/image30.emf"/><Relationship Id="rId3" Type="http://schemas.openxmlformats.org/officeDocument/2006/relationships/diagramLayout" Target="../diagrams/layout1.xml"/><Relationship Id="rId21" Type="http://schemas.openxmlformats.org/officeDocument/2006/relationships/image" Target="../media/image25.emf"/><Relationship Id="rId7" Type="http://schemas.openxmlformats.org/officeDocument/2006/relationships/image" Target="../media/image11.png"/><Relationship Id="rId12" Type="http://schemas.openxmlformats.org/officeDocument/2006/relationships/image" Target="../media/image16.emf"/><Relationship Id="rId17" Type="http://schemas.openxmlformats.org/officeDocument/2006/relationships/image" Target="../media/image21.emf"/><Relationship Id="rId25" Type="http://schemas.openxmlformats.org/officeDocument/2006/relationships/image" Target="../media/image29.emf"/><Relationship Id="rId33" Type="http://schemas.openxmlformats.org/officeDocument/2006/relationships/image" Target="../media/image37.emf"/><Relationship Id="rId2" Type="http://schemas.openxmlformats.org/officeDocument/2006/relationships/diagramData" Target="../diagrams/data1.xml"/><Relationship Id="rId16" Type="http://schemas.openxmlformats.org/officeDocument/2006/relationships/image" Target="../media/image20.emf"/><Relationship Id="rId20" Type="http://schemas.openxmlformats.org/officeDocument/2006/relationships/image" Target="../media/image24.emf"/><Relationship Id="rId29" Type="http://schemas.openxmlformats.org/officeDocument/2006/relationships/image" Target="../media/image33.emf"/><Relationship Id="rId1" Type="http://schemas.openxmlformats.org/officeDocument/2006/relationships/slideLayout" Target="../slideLayouts/slideLayout10.xml"/><Relationship Id="rId6" Type="http://schemas.microsoft.com/office/2007/relationships/diagramDrawing" Target="../diagrams/drawing1.xml"/><Relationship Id="rId11" Type="http://schemas.openxmlformats.org/officeDocument/2006/relationships/image" Target="../media/image15.emf"/><Relationship Id="rId24" Type="http://schemas.openxmlformats.org/officeDocument/2006/relationships/image" Target="../media/image28.emf"/><Relationship Id="rId32" Type="http://schemas.openxmlformats.org/officeDocument/2006/relationships/image" Target="../media/image36.emf"/><Relationship Id="rId5" Type="http://schemas.openxmlformats.org/officeDocument/2006/relationships/diagramColors" Target="../diagrams/colors1.xml"/><Relationship Id="rId15" Type="http://schemas.openxmlformats.org/officeDocument/2006/relationships/image" Target="../media/image19.emf"/><Relationship Id="rId23" Type="http://schemas.openxmlformats.org/officeDocument/2006/relationships/image" Target="../media/image27.emf"/><Relationship Id="rId28" Type="http://schemas.openxmlformats.org/officeDocument/2006/relationships/image" Target="../media/image32.emf"/><Relationship Id="rId10" Type="http://schemas.openxmlformats.org/officeDocument/2006/relationships/image" Target="../media/image14.emf"/><Relationship Id="rId19" Type="http://schemas.openxmlformats.org/officeDocument/2006/relationships/image" Target="../media/image23.emf"/><Relationship Id="rId31" Type="http://schemas.openxmlformats.org/officeDocument/2006/relationships/image" Target="../media/image35.emf"/><Relationship Id="rId4" Type="http://schemas.openxmlformats.org/officeDocument/2006/relationships/diagramQuickStyle" Target="../diagrams/quickStyle1.xml"/><Relationship Id="rId9" Type="http://schemas.openxmlformats.org/officeDocument/2006/relationships/image" Target="../media/image13.emf"/><Relationship Id="rId14" Type="http://schemas.openxmlformats.org/officeDocument/2006/relationships/image" Target="../media/image18.emf"/><Relationship Id="rId22" Type="http://schemas.openxmlformats.org/officeDocument/2006/relationships/image" Target="../media/image26.emf"/><Relationship Id="rId27" Type="http://schemas.openxmlformats.org/officeDocument/2006/relationships/image" Target="../media/image31.emf"/><Relationship Id="rId30" Type="http://schemas.openxmlformats.org/officeDocument/2006/relationships/image" Target="../media/image34.emf"/></Relationships>
</file>

<file path=ppt/slides/_rels/slide13.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17.emf"/><Relationship Id="rId18" Type="http://schemas.openxmlformats.org/officeDocument/2006/relationships/image" Target="../media/image23.emf"/><Relationship Id="rId26" Type="http://schemas.openxmlformats.org/officeDocument/2006/relationships/image" Target="../media/image30.emf"/><Relationship Id="rId3" Type="http://schemas.openxmlformats.org/officeDocument/2006/relationships/diagramLayout" Target="../diagrams/layout2.xml"/><Relationship Id="rId21" Type="http://schemas.openxmlformats.org/officeDocument/2006/relationships/image" Target="../media/image26.emf"/><Relationship Id="rId34" Type="http://schemas.openxmlformats.org/officeDocument/2006/relationships/image" Target="../media/image38.png"/><Relationship Id="rId7" Type="http://schemas.openxmlformats.org/officeDocument/2006/relationships/image" Target="../media/image11.png"/><Relationship Id="rId12" Type="http://schemas.openxmlformats.org/officeDocument/2006/relationships/image" Target="../media/image16.emf"/><Relationship Id="rId17" Type="http://schemas.openxmlformats.org/officeDocument/2006/relationships/image" Target="../media/image21.emf"/><Relationship Id="rId25" Type="http://schemas.openxmlformats.org/officeDocument/2006/relationships/image" Target="../media/image29.emf"/><Relationship Id="rId33" Type="http://schemas.openxmlformats.org/officeDocument/2006/relationships/image" Target="../media/image37.emf"/><Relationship Id="rId2" Type="http://schemas.openxmlformats.org/officeDocument/2006/relationships/diagramData" Target="../diagrams/data2.xml"/><Relationship Id="rId16" Type="http://schemas.openxmlformats.org/officeDocument/2006/relationships/image" Target="../media/image20.emf"/><Relationship Id="rId20" Type="http://schemas.openxmlformats.org/officeDocument/2006/relationships/image" Target="../media/image24.emf"/><Relationship Id="rId29" Type="http://schemas.openxmlformats.org/officeDocument/2006/relationships/image" Target="../media/image33.emf"/><Relationship Id="rId1" Type="http://schemas.openxmlformats.org/officeDocument/2006/relationships/slideLayout" Target="../slideLayouts/slideLayout10.xml"/><Relationship Id="rId6" Type="http://schemas.microsoft.com/office/2007/relationships/diagramDrawing" Target="../diagrams/drawing2.xml"/><Relationship Id="rId11" Type="http://schemas.openxmlformats.org/officeDocument/2006/relationships/image" Target="../media/image15.emf"/><Relationship Id="rId24" Type="http://schemas.openxmlformats.org/officeDocument/2006/relationships/image" Target="../media/image28.emf"/><Relationship Id="rId32" Type="http://schemas.openxmlformats.org/officeDocument/2006/relationships/image" Target="../media/image36.emf"/><Relationship Id="rId5" Type="http://schemas.openxmlformats.org/officeDocument/2006/relationships/diagramColors" Target="../diagrams/colors2.xml"/><Relationship Id="rId15" Type="http://schemas.openxmlformats.org/officeDocument/2006/relationships/image" Target="../media/image19.emf"/><Relationship Id="rId23" Type="http://schemas.openxmlformats.org/officeDocument/2006/relationships/image" Target="../media/image27.emf"/><Relationship Id="rId28" Type="http://schemas.openxmlformats.org/officeDocument/2006/relationships/image" Target="../media/image32.emf"/><Relationship Id="rId10" Type="http://schemas.openxmlformats.org/officeDocument/2006/relationships/image" Target="../media/image14.emf"/><Relationship Id="rId19" Type="http://schemas.openxmlformats.org/officeDocument/2006/relationships/image" Target="../media/image22.emf"/><Relationship Id="rId31" Type="http://schemas.openxmlformats.org/officeDocument/2006/relationships/image" Target="../media/image34.emf"/><Relationship Id="rId4" Type="http://schemas.openxmlformats.org/officeDocument/2006/relationships/diagramQuickStyle" Target="../diagrams/quickStyle2.xml"/><Relationship Id="rId9" Type="http://schemas.openxmlformats.org/officeDocument/2006/relationships/image" Target="../media/image13.emf"/><Relationship Id="rId14" Type="http://schemas.openxmlformats.org/officeDocument/2006/relationships/image" Target="../media/image18.emf"/><Relationship Id="rId22" Type="http://schemas.openxmlformats.org/officeDocument/2006/relationships/image" Target="../media/image25.emf"/><Relationship Id="rId27" Type="http://schemas.openxmlformats.org/officeDocument/2006/relationships/image" Target="../media/image31.emf"/><Relationship Id="rId30" Type="http://schemas.openxmlformats.org/officeDocument/2006/relationships/image" Target="../media/image35.emf"/></Relationships>
</file>

<file path=ppt/slides/_rels/slide14.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45.jpeg"/><Relationship Id="rId13" Type="http://schemas.microsoft.com/office/2007/relationships/diagramDrawing" Target="../diagrams/drawing3.xml"/><Relationship Id="rId3" Type="http://schemas.openxmlformats.org/officeDocument/2006/relationships/image" Target="../media/image40.jpeg"/><Relationship Id="rId7" Type="http://schemas.openxmlformats.org/officeDocument/2006/relationships/image" Target="../media/image44.png"/><Relationship Id="rId12" Type="http://schemas.openxmlformats.org/officeDocument/2006/relationships/diagramColors" Target="../diagrams/colors3.xm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43.png"/><Relationship Id="rId11" Type="http://schemas.openxmlformats.org/officeDocument/2006/relationships/diagramQuickStyle" Target="../diagrams/quickStyle3.xml"/><Relationship Id="rId5" Type="http://schemas.openxmlformats.org/officeDocument/2006/relationships/image" Target="../media/image42.png"/><Relationship Id="rId10" Type="http://schemas.openxmlformats.org/officeDocument/2006/relationships/diagramLayout" Target="../diagrams/layout3.xml"/><Relationship Id="rId4" Type="http://schemas.openxmlformats.org/officeDocument/2006/relationships/image" Target="../media/image41.jpeg"/><Relationship Id="rId9" Type="http://schemas.openxmlformats.org/officeDocument/2006/relationships/diagramData" Target="../diagrams/data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7.xml"/><Relationship Id="rId1" Type="http://schemas.openxmlformats.org/officeDocument/2006/relationships/themeOverride" Target="../theme/themeOverride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7.xml"/><Relationship Id="rId1" Type="http://schemas.openxmlformats.org/officeDocument/2006/relationships/themeOverride" Target="../theme/themeOverride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7.xml"/><Relationship Id="rId1" Type="http://schemas.openxmlformats.org/officeDocument/2006/relationships/themeOverride" Target="../theme/themeOverride3.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53.png"/><Relationship Id="rId7" Type="http://schemas.openxmlformats.org/officeDocument/2006/relationships/diagramColors" Target="../diagrams/colors4.xml"/><Relationship Id="rId2" Type="http://schemas.openxmlformats.org/officeDocument/2006/relationships/image" Target="../media/image52.png"/><Relationship Id="rId1" Type="http://schemas.openxmlformats.org/officeDocument/2006/relationships/slideLayout" Target="../slideLayouts/slideLayout10.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7.xml"/><Relationship Id="rId1" Type="http://schemas.openxmlformats.org/officeDocument/2006/relationships/themeOverride" Target="../theme/themeOverride4.xml"/></Relationships>
</file>

<file path=ppt/slides/_rels/slide37.xml.rels><?xml version="1.0" encoding="UTF-8" standalone="yes"?>
<Relationships xmlns="http://schemas.openxmlformats.org/package/2006/relationships"><Relationship Id="rId3" Type="http://schemas.openxmlformats.org/officeDocument/2006/relationships/hyperlink" Target="https://tr20.techreadytv.com/sessions/CDP213.aspx" TargetMode="External"/><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8" Type="http://schemas.openxmlformats.org/officeDocument/2006/relationships/hyperlink" Target="mailto:Haripul@microsoft.com" TargetMode="External"/><Relationship Id="rId3" Type="http://schemas.openxmlformats.org/officeDocument/2006/relationships/hyperlink" Target="mailto:madhana@microsoft.com" TargetMode="External"/><Relationship Id="rId7" Type="http://schemas.openxmlformats.org/officeDocument/2006/relationships/hyperlink" Target="mailto:vmaker@microsoft.com"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hyperlink" Target="mailto:kundanap@microsoft.com" TargetMode="External"/><Relationship Id="rId5" Type="http://schemas.openxmlformats.org/officeDocument/2006/relationships/hyperlink" Target="mailto:hbai@microsoft.com" TargetMode="External"/><Relationship Id="rId4" Type="http://schemas.openxmlformats.org/officeDocument/2006/relationships/hyperlink" Target="mailto:guybo@microsoft.com" TargetMode="External"/><Relationship Id="rId9" Type="http://schemas.openxmlformats.org/officeDocument/2006/relationships/hyperlink" Target="mailto:taylorb@microsoft.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hyperlink" Target="https://www.mytechready.com/" TargetMode="External"/><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1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14.xml"/><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jpeg"/><Relationship Id="rId2" Type="http://schemas.openxmlformats.org/officeDocument/2006/relationships/notesSlide" Target="../notesSlides/notesSlide48.xml"/><Relationship Id="rId1" Type="http://schemas.openxmlformats.org/officeDocument/2006/relationships/slideLayout" Target="../slideLayouts/slideLayout1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10.xml"/><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4.xml"/><Relationship Id="rId4" Type="http://schemas.openxmlformats.org/officeDocument/2006/relationships/image" Target="../media/image92.png"/></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jpg"/></Relationships>
</file>

<file path=ppt/slides/_rels/slide7.xml.rels><?xml version="1.0" encoding="UTF-8" standalone="yes"?>
<Relationships xmlns="http://schemas.openxmlformats.org/package/2006/relationships"><Relationship Id="rId3" Type="http://schemas.openxmlformats.org/officeDocument/2006/relationships/hyperlink" Target="file:///\\showsrus\Drop\01-26_TR20" TargetMode="External"/><Relationship Id="rId2" Type="http://schemas.openxmlformats.org/officeDocument/2006/relationships/hyperlink" Target="https://www.mytechready.com/" TargetMode="External"/><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7.xml"/><Relationship Id="rId1" Type="http://schemas.openxmlformats.org/officeDocument/2006/relationships/slideLayout" Target="../slideLayouts/slideLayout14.xml"/><Relationship Id="rId5" Type="http://schemas.openxmlformats.org/officeDocument/2006/relationships/image" Target="../media/image98.png"/><Relationship Id="rId4" Type="http://schemas.openxmlformats.org/officeDocument/2006/relationships/image" Target="../media/image9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0.png"/><Relationship Id="rId2" Type="http://schemas.openxmlformats.org/officeDocument/2006/relationships/notesSlide" Target="../notesSlides/notesSlide61.xml"/><Relationship Id="rId1" Type="http://schemas.openxmlformats.org/officeDocument/2006/relationships/slideLayout" Target="../slideLayouts/slideLayout14.xml"/><Relationship Id="rId6" Type="http://schemas.openxmlformats.org/officeDocument/2006/relationships/hyperlink" Target="https://brandtools.microsoft.com/Resources/Pages/Presentation_guidelines.aspx" TargetMode="External"/><Relationship Id="rId5" Type="http://schemas.openxmlformats.org/officeDocument/2006/relationships/hyperlink" Target="http://enable/Pages/HomePage.aspx" TargetMode="External"/><Relationship Id="rId4" Type="http://schemas.openxmlformats.org/officeDocument/2006/relationships/hyperlink" Target="http://www.paciellogroup.com/resources/contrastAnalyser" TargetMode="External"/></Relationships>
</file>

<file path=ppt/slides/_rels/slide75.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2.png"/><Relationship Id="rId7" Type="http://schemas.openxmlformats.org/officeDocument/2006/relationships/image" Target="../media/image104.png"/><Relationship Id="rId2" Type="http://schemas.openxmlformats.org/officeDocument/2006/relationships/notesSlide" Target="../notesSlides/notesSlide63.xml"/><Relationship Id="rId1" Type="http://schemas.openxmlformats.org/officeDocument/2006/relationships/slideLayout" Target="../slideLayouts/slideLayout10.xml"/><Relationship Id="rId6" Type="http://schemas.openxmlformats.org/officeDocument/2006/relationships/hyperlink" Target="https://brandtools.microsoft.com/Microsoft/Bundle/Pages/Illustrations_Editable_AllCollections/Illustrations_Editable_AllCollections.aspx" TargetMode="External"/><Relationship Id="rId5" Type="http://schemas.openxmlformats.org/officeDocument/2006/relationships/hyperlink" Target="https://brandtools.microsoft.com/Microsoft/Pages/StoryBoard.aspx#story-Elements6" TargetMode="External"/><Relationship Id="rId10" Type="http://schemas.openxmlformats.org/officeDocument/2006/relationships/image" Target="../media/image107.png"/><Relationship Id="rId4" Type="http://schemas.openxmlformats.org/officeDocument/2006/relationships/image" Target="../media/image103.png"/><Relationship Id="rId9" Type="http://schemas.openxmlformats.org/officeDocument/2006/relationships/image" Target="../media/image106.png"/></Relationships>
</file>

<file path=ppt/slides/_rels/slide79.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hyperlink" Target="mailto:mediaacq@microsoft.com" TargetMode="External"/><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3" Type="http://schemas.openxmlformats.org/officeDocument/2006/relationships/image" Target="../media/image109.emf"/><Relationship Id="rId7" Type="http://schemas.openxmlformats.org/officeDocument/2006/relationships/image" Target="../media/image113.png"/><Relationship Id="rId2" Type="http://schemas.openxmlformats.org/officeDocument/2006/relationships/notesSlide" Target="../notesSlides/notesSlide64.xml"/><Relationship Id="rId1" Type="http://schemas.openxmlformats.org/officeDocument/2006/relationships/slideLayout" Target="../slideLayouts/slideLayout23.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81.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65.xml"/><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6.xml"/><Relationship Id="rId1" Type="http://schemas.openxmlformats.org/officeDocument/2006/relationships/slideLayout" Target="../slideLayouts/slideLayout24.xml"/><Relationship Id="rId4" Type="http://schemas.openxmlformats.org/officeDocument/2006/relationships/image" Target="../media/image116.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68.xml"/><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3" Type="http://schemas.openxmlformats.org/officeDocument/2006/relationships/hyperlink" Target="mailto:TechReady@silverfoxprod.com" TargetMode="External"/><Relationship Id="rId2" Type="http://schemas.openxmlformats.org/officeDocument/2006/relationships/image" Target="../media/image118.png"/><Relationship Id="rId1" Type="http://schemas.openxmlformats.org/officeDocument/2006/relationships/slideLayout" Target="../slideLayouts/slideLayout14.xml"/><Relationship Id="rId5" Type="http://schemas.openxmlformats.org/officeDocument/2006/relationships/image" Target="../media/image120.jpeg"/><Relationship Id="rId4" Type="http://schemas.openxmlformats.org/officeDocument/2006/relationships/image" Target="../media/image119.png"/></Relationships>
</file>

<file path=ppt/slides/_rels/slide86.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69.xml"/><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70.xml"/><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71.xml"/><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8" Type="http://schemas.openxmlformats.org/officeDocument/2006/relationships/hyperlink" Target="http://www.microsoft.com/en-us/news" TargetMode="External"/><Relationship Id="rId3" Type="http://schemas.openxmlformats.org/officeDocument/2006/relationships/hyperlink" Target="http://www.superstock.com/" TargetMode="External"/><Relationship Id="rId7" Type="http://schemas.openxmlformats.org/officeDocument/2006/relationships/hyperlink" Target="https://brandtools.microsoft.com/Pages/Home.aspx" TargetMode="External"/><Relationship Id="rId2" Type="http://schemas.openxmlformats.org/officeDocument/2006/relationships/hyperlink" Target="mailto:mediaacq@microsoft.com" TargetMode="External"/><Relationship Id="rId1" Type="http://schemas.openxmlformats.org/officeDocument/2006/relationships/slideLayout" Target="../slideLayouts/slideLayout14.xml"/><Relationship Id="rId6" Type="http://schemas.openxmlformats.org/officeDocument/2006/relationships/hyperlink" Target="http://lcaweb/CTP/Copyrights/Third-Party-Content-Use/Pages/default.aspx" TargetMode="External"/><Relationship Id="rId11" Type="http://schemas.openxmlformats.org/officeDocument/2006/relationships/hyperlink" Target="https://brandtools.microsoft.com/Resources/Presentations/Pages/StoryBoard.aspx#story-Landing0" TargetMode="External"/><Relationship Id="rId5" Type="http://schemas.openxmlformats.org/officeDocument/2006/relationships/hyperlink" Target="http://www.corbisimages.com/stock-photo/royalty-free" TargetMode="External"/><Relationship Id="rId10" Type="http://schemas.openxmlformats.org/officeDocument/2006/relationships/hyperlink" Target="https://www.featureddevices.com/" TargetMode="External"/><Relationship Id="rId4" Type="http://schemas.openxmlformats.org/officeDocument/2006/relationships/hyperlink" Target="http://www.gettyimages.com/creativeimages/royaltyfree" TargetMode="External"/><Relationship Id="rId9" Type="http://schemas.openxmlformats.org/officeDocument/2006/relationships/hyperlink" Target="http://news.xbox.com/media"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yammer.com/TechReady" TargetMode="External"/><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8" Type="http://schemas.openxmlformats.org/officeDocument/2006/relationships/image" Target="../media/image126.jpeg"/><Relationship Id="rId13" Type="http://schemas.openxmlformats.org/officeDocument/2006/relationships/hyperlink" Target="https://brandtools.microsoft.com/Microsoft/Microsoft_Advertising/Bundle/Pages/MSA13_DigMmt21/MSA13_DigMmt21.aspx" TargetMode="External"/><Relationship Id="rId18" Type="http://schemas.openxmlformats.org/officeDocument/2006/relationships/image" Target="../media/image131.jpeg"/><Relationship Id="rId26" Type="http://schemas.openxmlformats.org/officeDocument/2006/relationships/image" Target="../media/image135.jpeg"/><Relationship Id="rId3" Type="http://schemas.openxmlformats.org/officeDocument/2006/relationships/hyperlink" Target="https://brandtools.microsoft.com/Office/Bundle/Pages/OFF12_Sadek_05/OFF12_Sadek_05.aspx" TargetMode="External"/><Relationship Id="rId21" Type="http://schemas.openxmlformats.org/officeDocument/2006/relationships/hyperlink" Target="https://brandtools.microsoft.com/Microsoft/Cloud_and_Enterprise/Bundle/Pages/STB13_Chris_03/STB13_Chris_03.aspx" TargetMode="External"/><Relationship Id="rId34" Type="http://schemas.openxmlformats.org/officeDocument/2006/relationships/image" Target="../media/image139.jpeg"/><Relationship Id="rId7" Type="http://schemas.openxmlformats.org/officeDocument/2006/relationships/hyperlink" Target="https://brandtools.microsoft.com/Windows/Bundle/Pages/WIN14_Daniela_Asus_01/WIN14_Daniela_Asus_01.aspx" TargetMode="External"/><Relationship Id="rId12" Type="http://schemas.openxmlformats.org/officeDocument/2006/relationships/image" Target="../media/image128.jpeg"/><Relationship Id="rId17" Type="http://schemas.openxmlformats.org/officeDocument/2006/relationships/hyperlink" Target="https://brandtools.microsoft.com/Office/Bundle/Pages/OFF14_Austin_01/OFF14_Austin_01.aspx" TargetMode="External"/><Relationship Id="rId25" Type="http://schemas.openxmlformats.org/officeDocument/2006/relationships/hyperlink" Target="https://brandtools.microsoft.com/Windows/Bundle/Pages/WIN12_Jon_02/WIN12_Jon_02.aspx" TargetMode="External"/><Relationship Id="rId33" Type="http://schemas.openxmlformats.org/officeDocument/2006/relationships/hyperlink" Target="https://brandtools.microsoft.com/Windows/Bundle/Pages/WIN13_Abe_Surface_01/WIN13_Abe_Surface_01.aspx" TargetMode="External"/><Relationship Id="rId38" Type="http://schemas.openxmlformats.org/officeDocument/2006/relationships/image" Target="../media/image141.jpeg"/><Relationship Id="rId2" Type="http://schemas.openxmlformats.org/officeDocument/2006/relationships/notesSlide" Target="../notesSlides/notesSlide72.xml"/><Relationship Id="rId16" Type="http://schemas.openxmlformats.org/officeDocument/2006/relationships/image" Target="../media/image130.jpeg"/><Relationship Id="rId20" Type="http://schemas.openxmlformats.org/officeDocument/2006/relationships/image" Target="../media/image132.jpeg"/><Relationship Id="rId29" Type="http://schemas.openxmlformats.org/officeDocument/2006/relationships/hyperlink" Target="https://brandtools.microsoft.com/Windows/Bundle/Pages/WIN12_Yuki_Lenovo_02/WIN12_Yuki_Lenovo_02.aspx" TargetMode="External"/><Relationship Id="rId1" Type="http://schemas.openxmlformats.org/officeDocument/2006/relationships/slideLayout" Target="../slideLayouts/slideLayout14.xml"/><Relationship Id="rId6" Type="http://schemas.openxmlformats.org/officeDocument/2006/relationships/image" Target="../media/image125.jpeg"/><Relationship Id="rId11" Type="http://schemas.openxmlformats.org/officeDocument/2006/relationships/hyperlink" Target="https://brandtools.microsoft.com/Windows/Bundle/Pages/WIN14_David_Acer_Asus_02/WIN14_David_Acer_Asus_02.aspx" TargetMode="External"/><Relationship Id="rId24" Type="http://schemas.openxmlformats.org/officeDocument/2006/relationships/image" Target="../media/image134.jpeg"/><Relationship Id="rId32" Type="http://schemas.openxmlformats.org/officeDocument/2006/relationships/image" Target="../media/image138.jpeg"/><Relationship Id="rId37" Type="http://schemas.openxmlformats.org/officeDocument/2006/relationships/hyperlink" Target="https://brandtools.microsoft.com/Windows/Bundle/Pages/WIN14_Daniele_Toshiba_Xbox_02/WIN14_Daniele_Toshiba_Xbox_02.aspx" TargetMode="External"/><Relationship Id="rId5" Type="http://schemas.openxmlformats.org/officeDocument/2006/relationships/hyperlink" Target="https://brandtools.microsoft.com/Windows/Bundle/Pages/WIN13_Hiawatha_SurfacePro2_01/WIN13_Hiawatha_SurfacePro2_01.aspx" TargetMode="External"/><Relationship Id="rId15" Type="http://schemas.openxmlformats.org/officeDocument/2006/relationships/hyperlink" Target="https://brandtools.microsoft.com/Microsoft/Microsoft_Advertising/Bundle/Pages/MSA13_DigMmt29/MSA13_DigMmt29.aspx" TargetMode="External"/><Relationship Id="rId23" Type="http://schemas.openxmlformats.org/officeDocument/2006/relationships/hyperlink" Target="https://brandtools.microsoft.com/Windows/Bundle/Pages/WIN13_Shamiro_05/WIN13_Shamiro_05.aspx" TargetMode="External"/><Relationship Id="rId28" Type="http://schemas.openxmlformats.org/officeDocument/2006/relationships/image" Target="../media/image136.jpeg"/><Relationship Id="rId36" Type="http://schemas.openxmlformats.org/officeDocument/2006/relationships/image" Target="../media/image140.jpeg"/><Relationship Id="rId10" Type="http://schemas.openxmlformats.org/officeDocument/2006/relationships/image" Target="../media/image127.jpeg"/><Relationship Id="rId19" Type="http://schemas.openxmlformats.org/officeDocument/2006/relationships/hyperlink" Target="https://brandtools.microsoft.com/Microsoft/Bundle/Pages/MSMEA12_Hana/MSMEA12_Hana.aspx" TargetMode="External"/><Relationship Id="rId31" Type="http://schemas.openxmlformats.org/officeDocument/2006/relationships/hyperlink" Target="https://brandtools.microsoft.com/Windows/Bundle/Pages/WIN13_Kasper_Surface_01/WIN13_Kasper_Surface_01.aspx" TargetMode="External"/><Relationship Id="rId4" Type="http://schemas.openxmlformats.org/officeDocument/2006/relationships/image" Target="../media/image124.jpeg"/><Relationship Id="rId9" Type="http://schemas.openxmlformats.org/officeDocument/2006/relationships/hyperlink" Target="https://brandtools.microsoft.com/Skype/Bundle/Pages/Skype13_Photo_Devices_Jasmine/Skype13_Photo_Devices_Jasmine.aspx" TargetMode="External"/><Relationship Id="rId14" Type="http://schemas.openxmlformats.org/officeDocument/2006/relationships/image" Target="../media/image129.jpeg"/><Relationship Id="rId22" Type="http://schemas.openxmlformats.org/officeDocument/2006/relationships/image" Target="../media/image133.jpeg"/><Relationship Id="rId27" Type="http://schemas.openxmlformats.org/officeDocument/2006/relationships/hyperlink" Target="https://brandtools.microsoft.com/Windows/Bundle/Pages/WIN12_Kiki_03/WIN12_Kiki_03.aspx" TargetMode="External"/><Relationship Id="rId30" Type="http://schemas.openxmlformats.org/officeDocument/2006/relationships/image" Target="../media/image137.jpeg"/><Relationship Id="rId35" Type="http://schemas.openxmlformats.org/officeDocument/2006/relationships/hyperlink" Target="https://brandtools.microsoft.com/Microsoft/Cloud_and_Enterprise/Bundle/Pages/STB13_Adrien_03/STB13_Adrien_03.aspx" TargetMode="External"/></Relationships>
</file>

<file path=ppt/slides/_rels/slide91.xml.rels><?xml version="1.0" encoding="UTF-8" standalone="yes"?>
<Relationships xmlns="http://schemas.openxmlformats.org/package/2006/relationships"><Relationship Id="rId8" Type="http://schemas.openxmlformats.org/officeDocument/2006/relationships/image" Target="../media/image144.jpeg"/><Relationship Id="rId13" Type="http://schemas.openxmlformats.org/officeDocument/2006/relationships/hyperlink" Target="https://brandtools.microsoft.com/Windows/Bundle/Pages/WIN14_David_Xbox_03/WIN14_David_Xbox_03.aspx" TargetMode="External"/><Relationship Id="rId18" Type="http://schemas.openxmlformats.org/officeDocument/2006/relationships/image" Target="../media/image149.png"/><Relationship Id="rId26" Type="http://schemas.openxmlformats.org/officeDocument/2006/relationships/image" Target="../media/image153.jpeg"/><Relationship Id="rId3" Type="http://schemas.openxmlformats.org/officeDocument/2006/relationships/hyperlink" Target="https://brandtools.microsoft.com/Windows/Bundle/Pages/WIN14_Paulo_HP_Nokia_01/WIN14_Paulo_HP_Nokia_01.aspx" TargetMode="External"/><Relationship Id="rId21" Type="http://schemas.openxmlformats.org/officeDocument/2006/relationships/hyperlink" Target="https://brandtools.microsoft.com/Windows/Bundle/Pages/WIN13_Kasper_Sony_01/WIN13_Kasper_Sony_01.aspx" TargetMode="External"/><Relationship Id="rId34" Type="http://schemas.openxmlformats.org/officeDocument/2006/relationships/image" Target="../media/image157.jpeg"/><Relationship Id="rId7" Type="http://schemas.openxmlformats.org/officeDocument/2006/relationships/hyperlink" Target="https://brandtools.microsoft.com/Windows/Bundle/Pages/WIN14_Nokia_04/WIN14_Nokia_04.aspx" TargetMode="External"/><Relationship Id="rId12" Type="http://schemas.openxmlformats.org/officeDocument/2006/relationships/image" Target="../media/image146.jpeg"/><Relationship Id="rId17" Type="http://schemas.openxmlformats.org/officeDocument/2006/relationships/hyperlink" Target="https://brandtools.microsoft.com/Microsoft/Cloud_and_Enterprise/Bundle/Pages/STB13_Ken_01/STB13_Ken_01.aspx" TargetMode="External"/><Relationship Id="rId25" Type="http://schemas.openxmlformats.org/officeDocument/2006/relationships/hyperlink" Target="https://brandtools.microsoft.com/Windows/Bundle/Pages/WIN12_Kiki_08/WIN12_Kiki_08.aspx" TargetMode="External"/><Relationship Id="rId33" Type="http://schemas.openxmlformats.org/officeDocument/2006/relationships/hyperlink" Target="https://brandtools.microsoft.com/Windows/Bundle/Pages/WIN14_Alessandra_HP_Nokia_01/WIN14_Alessandra_HP_Nokia_01.aspx" TargetMode="External"/><Relationship Id="rId38" Type="http://schemas.openxmlformats.org/officeDocument/2006/relationships/image" Target="../media/image159.jpeg"/><Relationship Id="rId2" Type="http://schemas.openxmlformats.org/officeDocument/2006/relationships/notesSlide" Target="../notesSlides/notesSlide73.xml"/><Relationship Id="rId16" Type="http://schemas.openxmlformats.org/officeDocument/2006/relationships/image" Target="../media/image148.jpeg"/><Relationship Id="rId20" Type="http://schemas.openxmlformats.org/officeDocument/2006/relationships/image" Target="../media/image150.jpeg"/><Relationship Id="rId29" Type="http://schemas.openxmlformats.org/officeDocument/2006/relationships/hyperlink" Target="https://brandtools.microsoft.com/Office/Bundle/Pages/OFF12_Nanemi_02/OFF12_Nanemi_02.aspx" TargetMode="External"/><Relationship Id="rId1" Type="http://schemas.openxmlformats.org/officeDocument/2006/relationships/slideLayout" Target="../slideLayouts/slideLayout14.xml"/><Relationship Id="rId6" Type="http://schemas.openxmlformats.org/officeDocument/2006/relationships/image" Target="../media/image143.jpeg"/><Relationship Id="rId11" Type="http://schemas.openxmlformats.org/officeDocument/2006/relationships/hyperlink" Target="https://brandtools.microsoft.com/Windows/Bundle/Pages/WIN14_David_Xbox_02/WIN14_David_Xbox_02.aspx" TargetMode="External"/><Relationship Id="rId24" Type="http://schemas.openxmlformats.org/officeDocument/2006/relationships/image" Target="../media/image152.jpeg"/><Relationship Id="rId32" Type="http://schemas.openxmlformats.org/officeDocument/2006/relationships/image" Target="../media/image156.jpeg"/><Relationship Id="rId37" Type="http://schemas.openxmlformats.org/officeDocument/2006/relationships/hyperlink" Target="https://brandtools.microsoft.com/Office/Bundle/Pages/OFF14_Max/OFF14_Max.aspx" TargetMode="External"/><Relationship Id="rId5" Type="http://schemas.openxmlformats.org/officeDocument/2006/relationships/hyperlink" Target="https://brandtools.microsoft.com/Windows/Bundle/Pages/WIN14_HP_Asus_01/WIN14_HP_Asus_01.aspx" TargetMode="External"/><Relationship Id="rId15" Type="http://schemas.openxmlformats.org/officeDocument/2006/relationships/hyperlink" Target="https://brandtools.microsoft.com/Windows/Bundle/Pages/WIN14_Alessandra_Nokia_01/WIN14_Alessandra_Nokia_01.aspx" TargetMode="External"/><Relationship Id="rId23" Type="http://schemas.openxmlformats.org/officeDocument/2006/relationships/hyperlink" Target="https://brandtools.microsoft.com/Windows/Bundle/Pages/WIN12_Jen_03/WIN12_Jen_03.aspx" TargetMode="External"/><Relationship Id="rId28" Type="http://schemas.openxmlformats.org/officeDocument/2006/relationships/image" Target="../media/image154.jpeg"/><Relationship Id="rId36" Type="http://schemas.openxmlformats.org/officeDocument/2006/relationships/image" Target="../media/image158.jpeg"/><Relationship Id="rId10" Type="http://schemas.openxmlformats.org/officeDocument/2006/relationships/image" Target="../media/image145.jpeg"/><Relationship Id="rId19" Type="http://schemas.openxmlformats.org/officeDocument/2006/relationships/hyperlink" Target="https://brandtools.microsoft.com/Windows/Bundle/Pages/WIN13_Jareau_PanasonicToughPad_03/WIN13_Jareau_PanasonicToughPad_03.aspx" TargetMode="External"/><Relationship Id="rId31" Type="http://schemas.openxmlformats.org/officeDocument/2006/relationships/hyperlink" Target="https://brandtools.microsoft.com/Windows/Bundle/Pages/WIN13_Stefanie_Lenovo_02/WIN13_Stefanie_Lenovo_02.aspx" TargetMode="External"/><Relationship Id="rId4" Type="http://schemas.openxmlformats.org/officeDocument/2006/relationships/image" Target="../media/image142.jpeg"/><Relationship Id="rId9" Type="http://schemas.openxmlformats.org/officeDocument/2006/relationships/hyperlink" Target="https://brandtools.microsoft.com/Windows/Bundle/Pages/WIN14_Jan_04/WIN14_Jan_04.aspx" TargetMode="External"/><Relationship Id="rId14" Type="http://schemas.openxmlformats.org/officeDocument/2006/relationships/image" Target="../media/image147.jpeg"/><Relationship Id="rId22" Type="http://schemas.openxmlformats.org/officeDocument/2006/relationships/image" Target="../media/image151.jpeg"/><Relationship Id="rId27" Type="http://schemas.openxmlformats.org/officeDocument/2006/relationships/hyperlink" Target="https://brandtools.microsoft.com/Microsoft/Cloud_and_Enterprise/Bundle/Pages/STB13_Jaden_06/STB13_Jaden_06.aspx" TargetMode="External"/><Relationship Id="rId30" Type="http://schemas.openxmlformats.org/officeDocument/2006/relationships/image" Target="../media/image155.jpeg"/><Relationship Id="rId35" Type="http://schemas.openxmlformats.org/officeDocument/2006/relationships/hyperlink" Target="https://brandtools.microsoft.com/Microsoft/Cloud_and_Enterprise/Bundle/Pages/STB13_Bijan_07/STB13_Bijan_07.aspx" TargetMode="External"/></Relationships>
</file>

<file path=ppt/slides/_rels/slide92.xml.rels><?xml version="1.0" encoding="UTF-8" standalone="yes"?>
<Relationships xmlns="http://schemas.openxmlformats.org/package/2006/relationships"><Relationship Id="rId8" Type="http://schemas.openxmlformats.org/officeDocument/2006/relationships/image" Target="../media/image162.jpeg"/><Relationship Id="rId13" Type="http://schemas.openxmlformats.org/officeDocument/2006/relationships/hyperlink" Target="https://brandtools.microsoft.com/Search/Results.aspx?k=OFF14_Austin_01&amp;r=1" TargetMode="External"/><Relationship Id="rId18" Type="http://schemas.openxmlformats.org/officeDocument/2006/relationships/image" Target="../media/image167.jpeg"/><Relationship Id="rId26" Type="http://schemas.openxmlformats.org/officeDocument/2006/relationships/image" Target="../media/image171.jpeg"/><Relationship Id="rId3" Type="http://schemas.openxmlformats.org/officeDocument/2006/relationships/hyperlink" Target="https://brandtools.microsoft.com/Search/Results.aspx?k=MSC13_Lydia_02&amp;r=1&amp;similarTo=https://brandtools.microsoft.com/Microsoft/Bundle/Pages/MSC13_Lydia_02/MSC13_Lydia_02.aspx" TargetMode="External"/><Relationship Id="rId21" Type="http://schemas.openxmlformats.org/officeDocument/2006/relationships/hyperlink" Target="https://brandtools.microsoft.com/Search/Results.aspx?k=Microsoft%20photography&amp;r=1" TargetMode="External"/><Relationship Id="rId34" Type="http://schemas.openxmlformats.org/officeDocument/2006/relationships/image" Target="../media/image175.jpeg"/><Relationship Id="rId7" Type="http://schemas.openxmlformats.org/officeDocument/2006/relationships/hyperlink" Target="https://brandtools.microsoft.com/Search/Results.aspx?k=OFF14_Max&amp;r=1" TargetMode="External"/><Relationship Id="rId12" Type="http://schemas.openxmlformats.org/officeDocument/2006/relationships/image" Target="../media/image164.jpeg"/><Relationship Id="rId17" Type="http://schemas.openxmlformats.org/officeDocument/2006/relationships/hyperlink" Target="https://brandtools.microsoft.com/Search/Results.aspx?k=OFF12_Sadek_05&amp;r=1&amp;similarTo=https://brandtools.microsoft.com/Office/Bundle/Pages/OFF12_Sadek_05/OFF12_Sadek_05.aspx" TargetMode="External"/><Relationship Id="rId25" Type="http://schemas.openxmlformats.org/officeDocument/2006/relationships/hyperlink" Target="https://brandtools.microsoft.com/Microsoft/Cloud_and_Enterprise/Bundle/Pages/STB13_Jaden_06/STB13_Jaden_06.aspx" TargetMode="External"/><Relationship Id="rId33" Type="http://schemas.openxmlformats.org/officeDocument/2006/relationships/hyperlink" Target="https://brandtools.microsoft.com/Search/Results.aspx?k=WIN13_Yara_Lenovo_02&amp;r=1" TargetMode="External"/><Relationship Id="rId38" Type="http://schemas.openxmlformats.org/officeDocument/2006/relationships/image" Target="../media/image177.jpeg"/><Relationship Id="rId2" Type="http://schemas.openxmlformats.org/officeDocument/2006/relationships/notesSlide" Target="../notesSlides/notesSlide74.xml"/><Relationship Id="rId16" Type="http://schemas.openxmlformats.org/officeDocument/2006/relationships/image" Target="../media/image166.jpeg"/><Relationship Id="rId20" Type="http://schemas.openxmlformats.org/officeDocument/2006/relationships/image" Target="../media/image168.jpeg"/><Relationship Id="rId29" Type="http://schemas.openxmlformats.org/officeDocument/2006/relationships/hyperlink" Target="https://brandtools.microsoft.com/Search/Results.aspx?k=WIN12_Morayma_08&amp;r=1" TargetMode="External"/><Relationship Id="rId1" Type="http://schemas.openxmlformats.org/officeDocument/2006/relationships/slideLayout" Target="../slideLayouts/slideLayout14.xml"/><Relationship Id="rId6" Type="http://schemas.openxmlformats.org/officeDocument/2006/relationships/image" Target="../media/image161.jpeg"/><Relationship Id="rId11" Type="http://schemas.openxmlformats.org/officeDocument/2006/relationships/hyperlink" Target="https://brandtools.microsoft.com/Search/Results.aspx?k=WIN13_Madelon_03&amp;r=1" TargetMode="External"/><Relationship Id="rId24" Type="http://schemas.openxmlformats.org/officeDocument/2006/relationships/image" Target="../media/image170.jpeg"/><Relationship Id="rId32" Type="http://schemas.openxmlformats.org/officeDocument/2006/relationships/image" Target="../media/image174.jpeg"/><Relationship Id="rId37" Type="http://schemas.openxmlformats.org/officeDocument/2006/relationships/hyperlink" Target="https://brandtools.microsoft.com/Search/Results.aspx?k=WIN12_Elene_Asus_04&amp;r=1" TargetMode="External"/><Relationship Id="rId5" Type="http://schemas.openxmlformats.org/officeDocument/2006/relationships/hyperlink" Target="https://brandtools.microsoft.com/Microsoft/Cloud_and_Enterprise/Bundle/Pages/STB13_Scene_01/STB13_Scene_01.aspx" TargetMode="External"/><Relationship Id="rId15" Type="http://schemas.openxmlformats.org/officeDocument/2006/relationships/hyperlink" Target="https://brandtools.microsoft.com/Search/Results.aspx?k=WIN13_Jonna_Surface_02&amp;r=1" TargetMode="External"/><Relationship Id="rId23" Type="http://schemas.openxmlformats.org/officeDocument/2006/relationships/hyperlink" Target="https://brandtools.microsoft.com/Search/Results.aspx?k=WIN11_Louis_03&amp;r=1" TargetMode="External"/><Relationship Id="rId28" Type="http://schemas.openxmlformats.org/officeDocument/2006/relationships/image" Target="../media/image172.jpeg"/><Relationship Id="rId36" Type="http://schemas.openxmlformats.org/officeDocument/2006/relationships/image" Target="../media/image176.jpeg"/><Relationship Id="rId10" Type="http://schemas.openxmlformats.org/officeDocument/2006/relationships/image" Target="../media/image163.jpeg"/><Relationship Id="rId19" Type="http://schemas.openxmlformats.org/officeDocument/2006/relationships/hyperlink" Target="https://brandtools.microsoft.com/Search/Results.aspx?k=WIN13_Surface_02&amp;r=1" TargetMode="External"/><Relationship Id="rId31" Type="http://schemas.openxmlformats.org/officeDocument/2006/relationships/hyperlink" Target="https://brandtools.microsoft.com/Search/Results.aspx?k=WIN13_Acer_04&amp;r=1" TargetMode="External"/><Relationship Id="rId4" Type="http://schemas.openxmlformats.org/officeDocument/2006/relationships/image" Target="../media/image160.jpeg"/><Relationship Id="rId9" Type="http://schemas.openxmlformats.org/officeDocument/2006/relationships/hyperlink" Target="https://brandtools.microsoft.com/Search/Results.aspx?k=MSC12_Mara_001&amp;r=1&amp;similarTo=https://brandtools.microsoft.com/Microsoft/Bundle/Pages/MSC12_Mara_001/MSC12_Mara_001.aspx" TargetMode="External"/><Relationship Id="rId14" Type="http://schemas.openxmlformats.org/officeDocument/2006/relationships/image" Target="../media/image165.jpeg"/><Relationship Id="rId22" Type="http://schemas.openxmlformats.org/officeDocument/2006/relationships/image" Target="../media/image169.png"/><Relationship Id="rId27" Type="http://schemas.openxmlformats.org/officeDocument/2006/relationships/hyperlink" Target="https://brandtools.microsoft.com/Search/Results.aspx?k=SKY13_DEVICES_1616&amp;r=1" TargetMode="External"/><Relationship Id="rId30" Type="http://schemas.openxmlformats.org/officeDocument/2006/relationships/image" Target="../media/image173.jpeg"/><Relationship Id="rId35" Type="http://schemas.openxmlformats.org/officeDocument/2006/relationships/hyperlink" Target="https://brandtools.microsoft.com/Search/Results.aspx?k=WIN11_Katharina_02&amp;r=1"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brandtools.microsoft.com/Pages/Home.aspx" TargetMode="External"/><Relationship Id="rId2" Type="http://schemas.openxmlformats.org/officeDocument/2006/relationships/notesSlide" Target="../notesSlides/notesSlide75.xml"/><Relationship Id="rId1" Type="http://schemas.openxmlformats.org/officeDocument/2006/relationships/slideLayout" Target="../slideLayouts/slideLayout10.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hyperlink" Target="https://www.featureddevices.com/"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76.xml"/><Relationship Id="rId1" Type="http://schemas.openxmlformats.org/officeDocument/2006/relationships/slideLayout" Target="../slideLayouts/slideLayout14.xml"/><Relationship Id="rId4" Type="http://schemas.openxmlformats.org/officeDocument/2006/relationships/image" Target="../media/image181.jpeg"/></Relationships>
</file>

<file path=ppt/slides/_rels/slide95.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77.xml"/><Relationship Id="rId1" Type="http://schemas.openxmlformats.org/officeDocument/2006/relationships/slideLayout" Target="../slideLayouts/slideLayout14.xml"/><Relationship Id="rId5" Type="http://schemas.openxmlformats.org/officeDocument/2006/relationships/image" Target="../media/image184.jpeg"/><Relationship Id="rId4" Type="http://schemas.openxmlformats.org/officeDocument/2006/relationships/image" Target="../media/image183.jpe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17587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Session Takeaways</a:t>
            </a:r>
            <a:endParaRPr lang="en-US" dirty="0"/>
          </a:p>
        </p:txBody>
      </p:sp>
      <p:sp>
        <p:nvSpPr>
          <p:cNvPr id="6" name="Text Placeholder 5"/>
          <p:cNvSpPr>
            <a:spLocks noGrp="1"/>
          </p:cNvSpPr>
          <p:nvPr>
            <p:ph type="body" sz="quarter" idx="11"/>
          </p:nvPr>
        </p:nvSpPr>
        <p:spPr>
          <a:xfrm>
            <a:off x="274639" y="1212849"/>
            <a:ext cx="11889564" cy="4462760"/>
          </a:xfrm>
        </p:spPr>
        <p:txBody>
          <a:bodyPr/>
          <a:lstStyle/>
          <a:p>
            <a:endParaRPr lang="en-US" dirty="0" smtClean="0"/>
          </a:p>
          <a:p>
            <a:r>
              <a:rPr lang="en-US" dirty="0" smtClean="0"/>
              <a:t>The Docker Bet</a:t>
            </a:r>
          </a:p>
          <a:p>
            <a:pPr lvl="1"/>
            <a:r>
              <a:rPr lang="en-US" dirty="0" smtClean="0"/>
              <a:t>Why we’ve made a public bet on Docker – How can containers provide value to our customers?</a:t>
            </a:r>
            <a:endParaRPr lang="en-US" dirty="0"/>
          </a:p>
          <a:p>
            <a:pPr lvl="1"/>
            <a:endParaRPr lang="en-US" dirty="0" smtClean="0"/>
          </a:p>
          <a:p>
            <a:r>
              <a:rPr lang="en-US" dirty="0" smtClean="0"/>
              <a:t>Today’s Developer Experience</a:t>
            </a:r>
          </a:p>
          <a:p>
            <a:pPr lvl="1"/>
            <a:r>
              <a:rPr lang="en-US" dirty="0" smtClean="0"/>
              <a:t>How can developers start using Docker on Azure right now?</a:t>
            </a:r>
          </a:p>
          <a:p>
            <a:pPr lvl="1"/>
            <a:endParaRPr lang="en-US" dirty="0" smtClean="0"/>
          </a:p>
          <a:p>
            <a:r>
              <a:rPr lang="en-US" dirty="0" smtClean="0"/>
              <a:t>Moving Forward</a:t>
            </a:r>
          </a:p>
          <a:p>
            <a:pPr lvl="1"/>
            <a:r>
              <a:rPr lang="en-US" dirty="0"/>
              <a:t>H</a:t>
            </a:r>
            <a:r>
              <a:rPr lang="en-US" dirty="0" smtClean="0"/>
              <a:t>ow we’ll make Azure the best place to build next-gen, Docker-backed applications and services</a:t>
            </a:r>
          </a:p>
        </p:txBody>
      </p:sp>
    </p:spTree>
    <p:extLst>
      <p:ext uri="{BB962C8B-B14F-4D97-AF65-F5344CB8AC3E}">
        <p14:creationId xmlns:p14="http://schemas.microsoft.com/office/powerpoint/2010/main" val="83393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211263"/>
            <a:ext cx="11887200" cy="1831975"/>
          </a:xfrm>
        </p:spPr>
        <p:txBody>
          <a:bodyPr/>
          <a:lstStyle/>
          <a:p>
            <a:r>
              <a:rPr lang="en-US" dirty="0" smtClean="0"/>
              <a:t>Step-by-step </a:t>
            </a:r>
            <a:br>
              <a:rPr lang="en-US" dirty="0" smtClean="0"/>
            </a:br>
            <a:r>
              <a:rPr lang="en-US" dirty="0" smtClean="0"/>
              <a:t>content tiles</a:t>
            </a:r>
            <a:endParaRPr lang="en-US" dirty="0"/>
          </a:p>
        </p:txBody>
      </p:sp>
      <p:sp>
        <p:nvSpPr>
          <p:cNvPr id="3" name="Rectangle 2"/>
          <p:cNvSpPr/>
          <p:nvPr/>
        </p:nvSpPr>
        <p:spPr>
          <a:xfrm>
            <a:off x="273050" y="3572756"/>
            <a:ext cx="10974388" cy="2942344"/>
          </a:xfrm>
          <a:prstGeom prst="rect">
            <a:avLst/>
          </a:prstGeom>
        </p:spPr>
        <p:txBody>
          <a:bodyPr wrap="square" lIns="182880" tIns="146304" rIns="182880" bIns="146304">
            <a:spAutoFit/>
          </a:bodyPr>
          <a:lstStyle/>
          <a:p>
            <a:pPr>
              <a:lnSpc>
                <a:spcPct val="90000"/>
              </a:lnSpc>
              <a:spcAft>
                <a:spcPts val="1200"/>
              </a:spcAft>
            </a:pPr>
            <a:r>
              <a:rPr lang="en-US" sz="3000" dirty="0">
                <a:ln w="3175">
                  <a:noFill/>
                </a:ln>
                <a:gradFill>
                  <a:gsLst>
                    <a:gs pos="10101">
                      <a:schemeClr val="tx1"/>
                    </a:gs>
                    <a:gs pos="37000">
                      <a:schemeClr val="tx1"/>
                    </a:gs>
                  </a:gsLst>
                  <a:lin ang="5400000" scaled="0"/>
                </a:gradFill>
                <a:latin typeface="Segoe UI Light"/>
                <a:cs typeface="Segoe UI" pitchFamily="34" charset="0"/>
              </a:rPr>
              <a:t>Tiles establish a consistent visual language across all</a:t>
            </a:r>
            <a:br>
              <a:rPr lang="en-US" sz="3000" dirty="0">
                <a:ln w="3175">
                  <a:noFill/>
                </a:ln>
                <a:gradFill>
                  <a:gsLst>
                    <a:gs pos="10101">
                      <a:schemeClr val="tx1"/>
                    </a:gs>
                    <a:gs pos="37000">
                      <a:schemeClr val="tx1"/>
                    </a:gs>
                  </a:gsLst>
                  <a:lin ang="5400000" scaled="0"/>
                </a:gradFill>
                <a:latin typeface="Segoe UI Light"/>
                <a:cs typeface="Segoe UI" pitchFamily="34" charset="0"/>
              </a:rPr>
            </a:br>
            <a:r>
              <a:rPr lang="en-US" sz="3000" dirty="0">
                <a:ln w="3175">
                  <a:noFill/>
                </a:ln>
                <a:gradFill>
                  <a:gsLst>
                    <a:gs pos="10101">
                      <a:schemeClr val="tx1"/>
                    </a:gs>
                    <a:gs pos="37000">
                      <a:schemeClr val="tx1"/>
                    </a:gs>
                  </a:gsLst>
                  <a:lin ang="5400000" scaled="0"/>
                </a:gradFill>
                <a:latin typeface="Segoe UI Light"/>
                <a:cs typeface="Segoe UI" pitchFamily="34" charset="0"/>
              </a:rPr>
              <a:t>Microsoft brand communications. Tiles form natural structures</a:t>
            </a:r>
            <a:br>
              <a:rPr lang="en-US" sz="3000" dirty="0">
                <a:ln w="3175">
                  <a:noFill/>
                </a:ln>
                <a:gradFill>
                  <a:gsLst>
                    <a:gs pos="10101">
                      <a:schemeClr val="tx1"/>
                    </a:gs>
                    <a:gs pos="37000">
                      <a:schemeClr val="tx1"/>
                    </a:gs>
                  </a:gsLst>
                  <a:lin ang="5400000" scaled="0"/>
                </a:gradFill>
                <a:latin typeface="Segoe UI Light"/>
                <a:cs typeface="Segoe UI" pitchFamily="34" charset="0"/>
              </a:rPr>
            </a:br>
            <a:r>
              <a:rPr lang="en-US" sz="3000" dirty="0">
                <a:ln w="3175">
                  <a:noFill/>
                </a:ln>
                <a:gradFill>
                  <a:gsLst>
                    <a:gs pos="10101">
                      <a:schemeClr val="tx1"/>
                    </a:gs>
                    <a:gs pos="37000">
                      <a:schemeClr val="tx1"/>
                    </a:gs>
                  </a:gsLst>
                  <a:lin ang="5400000" scaled="0"/>
                </a:gradFill>
                <a:latin typeface="Segoe UI Light"/>
                <a:cs typeface="Segoe UI" pitchFamily="34" charset="0"/>
              </a:rPr>
              <a:t>for placing type, especially on photographic backgrounds.</a:t>
            </a:r>
          </a:p>
          <a:p>
            <a:pPr>
              <a:lnSpc>
                <a:spcPct val="90000"/>
              </a:lnSpc>
              <a:spcAft>
                <a:spcPts val="1200"/>
              </a:spcAft>
            </a:pPr>
            <a:r>
              <a:rPr lang="en-US" sz="3000" dirty="0">
                <a:ln w="3175">
                  <a:noFill/>
                </a:ln>
                <a:gradFill>
                  <a:gsLst>
                    <a:gs pos="10101">
                      <a:schemeClr val="tx1"/>
                    </a:gs>
                    <a:gs pos="37000">
                      <a:schemeClr val="tx1"/>
                    </a:gs>
                  </a:gsLst>
                  <a:lin ang="5400000" scaled="0"/>
                </a:gradFill>
                <a:latin typeface="Segoe UI Light"/>
                <a:cs typeface="Segoe UI" pitchFamily="34" charset="0"/>
              </a:rPr>
              <a:t>As useful and memorable as tiles can be, overusing them can</a:t>
            </a:r>
            <a:br>
              <a:rPr lang="en-US" sz="3000" dirty="0">
                <a:ln w="3175">
                  <a:noFill/>
                </a:ln>
                <a:gradFill>
                  <a:gsLst>
                    <a:gs pos="10101">
                      <a:schemeClr val="tx1"/>
                    </a:gs>
                    <a:gs pos="37000">
                      <a:schemeClr val="tx1"/>
                    </a:gs>
                  </a:gsLst>
                  <a:lin ang="5400000" scaled="0"/>
                </a:gradFill>
                <a:latin typeface="Segoe UI Light"/>
                <a:cs typeface="Segoe UI" pitchFamily="34" charset="0"/>
              </a:rPr>
            </a:br>
            <a:r>
              <a:rPr lang="en-US" sz="3000" dirty="0">
                <a:ln w="3175">
                  <a:noFill/>
                </a:ln>
                <a:gradFill>
                  <a:gsLst>
                    <a:gs pos="10101">
                      <a:schemeClr val="tx1"/>
                    </a:gs>
                    <a:gs pos="37000">
                      <a:schemeClr val="tx1"/>
                    </a:gs>
                  </a:gsLst>
                  <a:lin ang="5400000" scaled="0"/>
                </a:gradFill>
                <a:latin typeface="Segoe UI Light"/>
                <a:cs typeface="Segoe UI" pitchFamily="34" charset="0"/>
              </a:rPr>
              <a:t>dilute their impact and crowd your layout. Remember to employ</a:t>
            </a:r>
            <a:br>
              <a:rPr lang="en-US" sz="3000" dirty="0">
                <a:ln w="3175">
                  <a:noFill/>
                </a:ln>
                <a:gradFill>
                  <a:gsLst>
                    <a:gs pos="10101">
                      <a:schemeClr val="tx1"/>
                    </a:gs>
                    <a:gs pos="37000">
                      <a:schemeClr val="tx1"/>
                    </a:gs>
                  </a:gsLst>
                  <a:lin ang="5400000" scaled="0"/>
                </a:gradFill>
                <a:latin typeface="Segoe UI Light"/>
                <a:cs typeface="Segoe UI" pitchFamily="34" charset="0"/>
              </a:rPr>
            </a:br>
            <a:r>
              <a:rPr lang="en-US" sz="3000" dirty="0">
                <a:ln w="3175">
                  <a:noFill/>
                </a:ln>
                <a:gradFill>
                  <a:gsLst>
                    <a:gs pos="10101">
                      <a:schemeClr val="tx1"/>
                    </a:gs>
                    <a:gs pos="37000">
                      <a:schemeClr val="tx1"/>
                    </a:gs>
                  </a:gsLst>
                  <a:lin ang="5400000" scaled="0"/>
                </a:gradFill>
                <a:latin typeface="Segoe UI Light"/>
                <a:cs typeface="Segoe UI" pitchFamily="34" charset="0"/>
              </a:rPr>
              <a:t>a fierce reduction of elements and apply tiles thoughtfully.</a:t>
            </a:r>
          </a:p>
        </p:txBody>
      </p:sp>
    </p:spTree>
    <p:extLst>
      <p:ext uri="{BB962C8B-B14F-4D97-AF65-F5344CB8AC3E}">
        <p14:creationId xmlns:p14="http://schemas.microsoft.com/office/powerpoint/2010/main" val="346426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Clarity &amp; simplicity</a:t>
            </a:r>
            <a:endParaRPr lang="en-US" dirty="0"/>
          </a:p>
        </p:txBody>
      </p:sp>
      <p:sp>
        <p:nvSpPr>
          <p:cNvPr id="4" name="Text Placeholder 3"/>
          <p:cNvSpPr>
            <a:spLocks noGrp="1"/>
          </p:cNvSpPr>
          <p:nvPr>
            <p:ph type="body" sz="quarter" idx="11"/>
          </p:nvPr>
        </p:nvSpPr>
        <p:spPr/>
        <p:txBody>
          <a:bodyPr/>
          <a:lstStyle/>
          <a:p>
            <a:r>
              <a:rPr lang="en-US" dirty="0" smtClean="0"/>
              <a:t>Not all content needs to be in tiles</a:t>
            </a:r>
          </a:p>
          <a:p>
            <a:pPr lvl="1"/>
            <a:r>
              <a:rPr lang="en-US" dirty="0" smtClean="0"/>
              <a:t>Type is what articulates the message</a:t>
            </a:r>
          </a:p>
          <a:p>
            <a:pPr lvl="1"/>
            <a:r>
              <a:rPr lang="en-US" dirty="0" smtClean="0"/>
              <a:t>Text doesn’t need to be bulleted</a:t>
            </a:r>
          </a:p>
          <a:p>
            <a:pPr lvl="1"/>
            <a:r>
              <a:rPr lang="en-US" dirty="0" smtClean="0"/>
              <a:t>Text size can reinforce and impact</a:t>
            </a:r>
          </a:p>
          <a:p>
            <a:pPr lvl="1"/>
            <a:endParaRPr lang="en-US" dirty="0" smtClean="0"/>
          </a:p>
          <a:p>
            <a:r>
              <a:rPr lang="en-US" dirty="0" smtClean="0"/>
              <a:t>It’s more than tiles</a:t>
            </a:r>
          </a:p>
          <a:p>
            <a:pPr lvl="1"/>
            <a:r>
              <a:rPr lang="en-US" dirty="0" smtClean="0"/>
              <a:t>Fierce reduction of elements</a:t>
            </a:r>
          </a:p>
          <a:p>
            <a:pPr lvl="1"/>
            <a:r>
              <a:rPr lang="en-US" dirty="0" smtClean="0"/>
              <a:t>Well defined hierarchy</a:t>
            </a:r>
          </a:p>
          <a:p>
            <a:pPr lvl="1"/>
            <a:r>
              <a:rPr lang="en-US" dirty="0" smtClean="0"/>
              <a:t>Scale and contrast to create interest and focus</a:t>
            </a:r>
          </a:p>
          <a:p>
            <a:pPr lvl="1"/>
            <a:r>
              <a:rPr lang="en-US" dirty="0" smtClean="0"/>
              <a:t>Keen attention to detail</a:t>
            </a:r>
            <a:endParaRPr lang="en-US" dirty="0"/>
          </a:p>
        </p:txBody>
      </p:sp>
    </p:spTree>
    <p:extLst>
      <p:ext uri="{BB962C8B-B14F-4D97-AF65-F5344CB8AC3E}">
        <p14:creationId xmlns:p14="http://schemas.microsoft.com/office/powerpoint/2010/main" val="335886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smtClean="0"/>
              <a:t>Creating content tiles</a:t>
            </a:r>
            <a:endParaRPr lang="en-US" dirty="0"/>
          </a:p>
        </p:txBody>
      </p:sp>
      <p:sp>
        <p:nvSpPr>
          <p:cNvPr id="3" name="Text Placeholder 2"/>
          <p:cNvSpPr>
            <a:spLocks noGrp="1"/>
          </p:cNvSpPr>
          <p:nvPr>
            <p:ph type="body" sz="quarter" idx="4294967295"/>
          </p:nvPr>
        </p:nvSpPr>
        <p:spPr>
          <a:xfrm>
            <a:off x="274637" y="1212849"/>
            <a:ext cx="6400800" cy="1846659"/>
          </a:xfrm>
          <a:prstGeom prst="rect">
            <a:avLst/>
          </a:prstGeom>
        </p:spPr>
        <p:txBody>
          <a:bodyPr lIns="182880" tIns="146304" rIns="182880" bIns="146304"/>
          <a:lstStyle/>
          <a:p>
            <a:pPr marL="0" indent="0">
              <a:buNone/>
            </a:pPr>
            <a:r>
              <a:rPr lang="en-US" sz="2800" dirty="0" smtClean="0">
                <a:gradFill>
                  <a:gsLst>
                    <a:gs pos="1250">
                      <a:schemeClr val="tx1"/>
                    </a:gs>
                    <a:gs pos="99000">
                      <a:schemeClr val="tx1"/>
                    </a:gs>
                  </a:gsLst>
                  <a:lin ang="5400000" scaled="0"/>
                </a:gradFill>
              </a:rPr>
              <a:t>While alignment with the grid is meant to bring structure, it still remains flexible by allowing you to create tiles customized for your size requirements</a:t>
            </a:r>
            <a:endParaRPr lang="en-US" sz="2800" dirty="0">
              <a:gradFill>
                <a:gsLst>
                  <a:gs pos="1250">
                    <a:schemeClr val="tx1"/>
                  </a:gs>
                  <a:gs pos="99000">
                    <a:schemeClr val="tx1"/>
                  </a:gs>
                </a:gsLst>
                <a:lin ang="5400000" scaled="0"/>
              </a:gradFill>
            </a:endParaRPr>
          </a:p>
        </p:txBody>
      </p:sp>
      <p:sp>
        <p:nvSpPr>
          <p:cNvPr id="9" name="Rectangle 8"/>
          <p:cNvSpPr/>
          <p:nvPr/>
        </p:nvSpPr>
        <p:spPr bwMode="auto">
          <a:xfrm>
            <a:off x="3013074" y="3043238"/>
            <a:ext cx="8229600" cy="2740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4800" dirty="0" smtClean="0">
                <a:gradFill>
                  <a:gsLst>
                    <a:gs pos="0">
                      <a:srgbClr val="FFFFFF"/>
                    </a:gs>
                    <a:gs pos="100000">
                      <a:srgbClr val="FFFFFF"/>
                    </a:gs>
                  </a:gsLst>
                  <a:lin ang="5400000" scaled="0"/>
                </a:gradFill>
                <a:latin typeface="+mj-lt"/>
                <a:ea typeface="Segoe UI" pitchFamily="34" charset="0"/>
                <a:cs typeface="Segoe UI" pitchFamily="34" charset="0"/>
              </a:rPr>
              <a:t>Always align tiles or</a:t>
            </a:r>
            <a:br>
              <a:rPr lang="en-US" sz="4800" dirty="0" smtClean="0">
                <a:gradFill>
                  <a:gsLst>
                    <a:gs pos="0">
                      <a:srgbClr val="FFFFFF"/>
                    </a:gs>
                    <a:gs pos="100000">
                      <a:srgbClr val="FFFFFF"/>
                    </a:gs>
                  </a:gsLst>
                  <a:lin ang="5400000" scaled="0"/>
                </a:gradFill>
                <a:latin typeface="+mj-lt"/>
                <a:ea typeface="Segoe UI" pitchFamily="34" charset="0"/>
                <a:cs typeface="Segoe UI" pitchFamily="34" charset="0"/>
              </a:rPr>
            </a:br>
            <a:r>
              <a:rPr lang="en-US" sz="4800" dirty="0" smtClean="0">
                <a:gradFill>
                  <a:gsLst>
                    <a:gs pos="0">
                      <a:srgbClr val="FFFFFF"/>
                    </a:gs>
                    <a:gs pos="100000">
                      <a:srgbClr val="FFFFFF"/>
                    </a:gs>
                  </a:gsLst>
                  <a:lin ang="5400000" scaled="0"/>
                </a:gradFill>
                <a:latin typeface="+mj-lt"/>
                <a:ea typeface="Segoe UI" pitchFamily="34" charset="0"/>
                <a:cs typeface="Segoe UI" pitchFamily="34" charset="0"/>
              </a:rPr>
              <a:t>groups of tiles with the </a:t>
            </a:r>
          </a:p>
          <a:p>
            <a:pPr defTabSz="932472" fontAlgn="base">
              <a:lnSpc>
                <a:spcPct val="90000"/>
              </a:lnSpc>
              <a:spcBef>
                <a:spcPct val="0"/>
              </a:spcBef>
              <a:spcAft>
                <a:spcPct val="0"/>
              </a:spcAft>
            </a:pPr>
            <a:r>
              <a:rPr lang="en-US" sz="4800" dirty="0" smtClean="0">
                <a:gradFill>
                  <a:gsLst>
                    <a:gs pos="0">
                      <a:srgbClr val="FFFFFF"/>
                    </a:gs>
                    <a:gs pos="100000">
                      <a:srgbClr val="FFFFFF"/>
                    </a:gs>
                  </a:gsLst>
                  <a:lin ang="5400000" scaled="0"/>
                </a:gradFill>
                <a:latin typeface="+mj-lt"/>
                <a:ea typeface="Segoe UI" pitchFamily="34" charset="0"/>
                <a:cs typeface="Segoe UI" pitchFamily="34" charset="0"/>
              </a:rPr>
              <a:t>left margin of the layout</a:t>
            </a:r>
          </a:p>
        </p:txBody>
      </p:sp>
      <p:sp>
        <p:nvSpPr>
          <p:cNvPr id="4" name="Rectangle 3"/>
          <p:cNvSpPr/>
          <p:nvPr/>
        </p:nvSpPr>
        <p:spPr bwMode="auto">
          <a:xfrm>
            <a:off x="279399" y="3043237"/>
            <a:ext cx="2733675" cy="27400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Use tiles only if there is content such as text or photos and not for decoration</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p:cNvCxnSpPr/>
          <p:nvPr/>
        </p:nvCxnSpPr>
        <p:spPr>
          <a:xfrm>
            <a:off x="452252" y="0"/>
            <a:ext cx="0" cy="6994525"/>
          </a:xfrm>
          <a:prstGeom prst="line">
            <a:avLst/>
          </a:prstGeom>
          <a:ln>
            <a:solidFill>
              <a:srgbClr val="C0C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74637" y="5783263"/>
            <a:ext cx="2702243" cy="601034"/>
          </a:xfrm>
          <a:prstGeom prst="rect">
            <a:avLst/>
          </a:prstGeom>
          <a:noFill/>
        </p:spPr>
        <p:txBody>
          <a:bodyPr wrap="square" lIns="182880" tIns="146304" rIns="182880" bIns="146304" rtlCol="0">
            <a:noAutofit/>
          </a:bodyPr>
          <a:lstStyle/>
          <a:p>
            <a:r>
              <a:rPr lang="en-US" sz="1100" dirty="0" smtClean="0">
                <a:gradFill>
                  <a:gsLst>
                    <a:gs pos="1250">
                      <a:schemeClr val="tx1"/>
                    </a:gs>
                    <a:gs pos="99000">
                      <a:schemeClr val="tx1"/>
                    </a:gs>
                  </a:gsLst>
                  <a:lin ang="5400000" scaled="0"/>
                </a:gradFill>
              </a:rPr>
              <a:t>All type should align left along the interior margin.</a:t>
            </a:r>
            <a:endParaRPr lang="en-US" sz="1100" dirty="0">
              <a:gradFill>
                <a:gsLst>
                  <a:gs pos="1250">
                    <a:schemeClr val="tx1"/>
                  </a:gs>
                  <a:gs pos="99000">
                    <a:schemeClr val="tx1"/>
                  </a:gs>
                </a:gsLst>
                <a:lin ang="5400000" scaled="0"/>
              </a:gradFill>
            </a:endParaRPr>
          </a:p>
        </p:txBody>
      </p:sp>
      <p:sp>
        <p:nvSpPr>
          <p:cNvPr id="8" name="Rectangle 7"/>
          <p:cNvSpPr/>
          <p:nvPr/>
        </p:nvSpPr>
        <p:spPr>
          <a:xfrm>
            <a:off x="7589838" y="1212850"/>
            <a:ext cx="4574365" cy="1200329"/>
          </a:xfrm>
          <a:prstGeom prst="rect">
            <a:avLst/>
          </a:prstGeom>
        </p:spPr>
        <p:txBody>
          <a:bodyPr wrap="square">
            <a:spAutoFit/>
          </a:bodyPr>
          <a:lstStyle/>
          <a:p>
            <a:r>
              <a:rPr lang="en-US" dirty="0" smtClean="0">
                <a:gradFill>
                  <a:gsLst>
                    <a:gs pos="1250">
                      <a:schemeClr val="tx1"/>
                    </a:gs>
                    <a:gs pos="99000">
                      <a:schemeClr val="tx1"/>
                    </a:gs>
                  </a:gsLst>
                  <a:lin ang="5400000" scaled="0"/>
                </a:gradFill>
              </a:rPr>
              <a:t>Design </a:t>
            </a:r>
            <a:r>
              <a:rPr lang="en-US" dirty="0">
                <a:gradFill>
                  <a:gsLst>
                    <a:gs pos="1250">
                      <a:schemeClr val="tx1"/>
                    </a:gs>
                    <a:gs pos="99000">
                      <a:schemeClr val="tx1"/>
                    </a:gs>
                  </a:gsLst>
                  <a:lin ang="5400000" scaled="0"/>
                </a:gradFill>
              </a:rPr>
              <a:t>Tip: In this tutorial section, turn on the drawing guides (View -&gt; Guides) to see how content tiles are aligned to the underlying grid system.</a:t>
            </a:r>
          </a:p>
        </p:txBody>
      </p:sp>
    </p:spTree>
    <p:extLst>
      <p:ext uri="{BB962C8B-B14F-4D97-AF65-F5344CB8AC3E}">
        <p14:creationId xmlns:p14="http://schemas.microsoft.com/office/powerpoint/2010/main" val="313177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smtClean="0"/>
              <a:t>Interior margins</a:t>
            </a:r>
            <a:endParaRPr lang="en-US" dirty="0"/>
          </a:p>
        </p:txBody>
      </p:sp>
      <p:sp>
        <p:nvSpPr>
          <p:cNvPr id="26" name="Rectangle 25"/>
          <p:cNvSpPr/>
          <p:nvPr/>
        </p:nvSpPr>
        <p:spPr bwMode="auto">
          <a:xfrm>
            <a:off x="273778" y="3040063"/>
            <a:ext cx="5487260" cy="27418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These default settings </a:t>
            </a:r>
            <a:r>
              <a:rPr lang="en-US" dirty="0">
                <a:gradFill>
                  <a:gsLst>
                    <a:gs pos="0">
                      <a:srgbClr val="FFFFFF"/>
                    </a:gs>
                    <a:gs pos="100000">
                      <a:srgbClr val="FFFFFF"/>
                    </a:gs>
                  </a:gsLst>
                  <a:lin ang="5400000" scaled="0"/>
                </a:gradFill>
                <a:ea typeface="Segoe UI" pitchFamily="34" charset="0"/>
                <a:cs typeface="Segoe UI" pitchFamily="34" charset="0"/>
              </a:rPr>
              <a:t>for </a:t>
            </a:r>
            <a:r>
              <a:rPr lang="en-US" dirty="0" smtClean="0">
                <a:gradFill>
                  <a:gsLst>
                    <a:gs pos="0">
                      <a:srgbClr val="FFFFFF"/>
                    </a:gs>
                    <a:gs pos="100000">
                      <a:srgbClr val="FFFFFF"/>
                    </a:gs>
                  </a:gsLst>
                  <a:lin ang="5400000" scaled="0"/>
                </a:gradFill>
                <a:ea typeface="Segoe UI" pitchFamily="34" charset="0"/>
                <a:cs typeface="Segoe UI" pitchFamily="34" charset="0"/>
              </a:rPr>
              <a:t>text blocks and content tiles (shapes) have been set for you:</a:t>
            </a:r>
          </a:p>
          <a:p>
            <a:pP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Left: </a:t>
            </a:r>
            <a:r>
              <a:rPr lang="en-US" dirty="0">
                <a:gradFill>
                  <a:gsLst>
                    <a:gs pos="0">
                      <a:srgbClr val="FFFFFF"/>
                    </a:gs>
                    <a:gs pos="100000">
                      <a:srgbClr val="FFFFFF"/>
                    </a:gs>
                  </a:gsLst>
                  <a:lin ang="5400000" scaled="0"/>
                </a:gradFill>
                <a:ea typeface="Segoe UI" pitchFamily="34" charset="0"/>
                <a:cs typeface="Segoe UI" pitchFamily="34" charset="0"/>
              </a:rPr>
              <a:t>.20</a:t>
            </a:r>
            <a:r>
              <a:rPr lang="en-US" dirty="0" smtClean="0">
                <a:gradFill>
                  <a:gsLst>
                    <a:gs pos="0">
                      <a:srgbClr val="FFFFFF"/>
                    </a:gs>
                    <a:gs pos="100000">
                      <a:srgbClr val="FFFFFF"/>
                    </a:gs>
                  </a:gsLst>
                  <a:lin ang="5400000" scaled="0"/>
                </a:gradFill>
                <a:ea typeface="Segoe UI" pitchFamily="34" charset="0"/>
                <a:cs typeface="Segoe UI" pitchFamily="34" charset="0"/>
              </a:rPr>
              <a:t>”</a:t>
            </a:r>
          </a:p>
          <a:p>
            <a:pP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Right: .20”</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Top: .</a:t>
            </a:r>
            <a:r>
              <a:rPr lang="en-US" dirty="0">
                <a:gradFill>
                  <a:gsLst>
                    <a:gs pos="0">
                      <a:srgbClr val="FFFFFF"/>
                    </a:gs>
                    <a:gs pos="100000">
                      <a:srgbClr val="FFFFFF"/>
                    </a:gs>
                  </a:gsLst>
                  <a:lin ang="5400000" scaled="0"/>
                </a:gradFill>
                <a:ea typeface="Segoe UI" pitchFamily="34" charset="0"/>
                <a:cs typeface="Segoe UI" pitchFamily="34" charset="0"/>
              </a:rPr>
              <a:t>16</a:t>
            </a:r>
            <a:r>
              <a:rPr lang="en-US" dirty="0" smtClean="0">
                <a:gradFill>
                  <a:gsLst>
                    <a:gs pos="0">
                      <a:srgbClr val="FFFFFF"/>
                    </a:gs>
                    <a:gs pos="100000">
                      <a:srgbClr val="FFFFFF"/>
                    </a:gs>
                  </a:gsLst>
                  <a:lin ang="5400000" scaled="0"/>
                </a:gradFill>
                <a:ea typeface="Segoe UI" pitchFamily="34" charset="0"/>
                <a:cs typeface="Segoe UI" pitchFamily="34" charset="0"/>
              </a:rPr>
              <a:t>”</a:t>
            </a:r>
          </a:p>
          <a:p>
            <a:pP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Bottom: .16”</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Text alignment: </a:t>
            </a:r>
            <a:r>
              <a:rPr lang="en-US" dirty="0" smtClean="0">
                <a:gradFill>
                  <a:gsLst>
                    <a:gs pos="0">
                      <a:srgbClr val="FFFFFF"/>
                    </a:gs>
                    <a:gs pos="100000">
                      <a:srgbClr val="FFFFFF"/>
                    </a:gs>
                  </a:gsLst>
                  <a:lin ang="5400000" scaled="0"/>
                </a:gradFill>
                <a:ea typeface="Segoe UI" pitchFamily="34" charset="0"/>
                <a:cs typeface="Segoe UI" pitchFamily="34" charset="0"/>
              </a:rPr>
              <a:t>Left</a:t>
            </a:r>
          </a:p>
          <a:p>
            <a:pP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Anchor: Top</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Text line spacing: Multiple </a:t>
            </a:r>
            <a:r>
              <a:rPr lang="en-US" dirty="0" smtClean="0">
                <a:gradFill>
                  <a:gsLst>
                    <a:gs pos="0">
                      <a:srgbClr val="FFFFFF"/>
                    </a:gs>
                    <a:gs pos="100000">
                      <a:srgbClr val="FFFFFF"/>
                    </a:gs>
                  </a:gsLst>
                  <a:lin ang="5400000" scaled="0"/>
                </a:gradFill>
                <a:ea typeface="Segoe UI" pitchFamily="34" charset="0"/>
                <a:cs typeface="Segoe UI" pitchFamily="34" charset="0"/>
              </a:rPr>
              <a:t>.</a:t>
            </a:r>
            <a:r>
              <a:rPr lang="en-US" dirty="0">
                <a:gradFill>
                  <a:gsLst>
                    <a:gs pos="0">
                      <a:srgbClr val="FFFFFF"/>
                    </a:gs>
                    <a:gs pos="100000">
                      <a:srgbClr val="FFFFFF"/>
                    </a:gs>
                  </a:gsLst>
                  <a:lin ang="5400000" scaled="0"/>
                </a:gradFill>
                <a:ea typeface="Segoe UI" pitchFamily="34" charset="0"/>
                <a:cs typeface="Segoe UI" pitchFamily="34" charset="0"/>
              </a:rPr>
              <a:t>9”</a:t>
            </a:r>
          </a:p>
        </p:txBody>
      </p:sp>
      <p:sp>
        <p:nvSpPr>
          <p:cNvPr id="29" name="Rectangle 28"/>
          <p:cNvSpPr/>
          <p:nvPr/>
        </p:nvSpPr>
        <p:spPr bwMode="auto">
          <a:xfrm>
            <a:off x="8502650" y="3040063"/>
            <a:ext cx="2742957" cy="274185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3736" tIns="146304" rIns="173736"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dirty="0">
                <a:gradFill>
                  <a:gsLst>
                    <a:gs pos="10236">
                      <a:srgbClr val="505050"/>
                    </a:gs>
                    <a:gs pos="38000">
                      <a:srgbClr val="505050"/>
                    </a:gs>
                  </a:gsLst>
                  <a:lin ang="5400000" scaled="0"/>
                </a:gradFill>
                <a:ea typeface="Segoe UI" pitchFamily="34" charset="0"/>
                <a:cs typeface="Segoe UI" pitchFamily="34" charset="0"/>
              </a:rPr>
              <a:t>In PowerPoint, internal margins for text are set in the Format Text Effects menu and for shapes in the Format Shape menu. </a:t>
            </a:r>
          </a:p>
        </p:txBody>
      </p:sp>
      <p:sp>
        <p:nvSpPr>
          <p:cNvPr id="31" name="Rectangle 30"/>
          <p:cNvSpPr/>
          <p:nvPr/>
        </p:nvSpPr>
        <p:spPr bwMode="auto">
          <a:xfrm>
            <a:off x="5759692" y="3040063"/>
            <a:ext cx="2744545" cy="27418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All text blocks and shapes use the same interior or internal margins. </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273779" y="1211264"/>
            <a:ext cx="7316057" cy="1828800"/>
          </a:xfrm>
          <a:prstGeom prst="rect">
            <a:avLst/>
          </a:prstGeom>
          <a:noFill/>
        </p:spPr>
        <p:txBody>
          <a:bodyPr wrap="square" lIns="182880" tIns="146304" rIns="182880" bIns="146304" rtlCol="0">
            <a:noAutofit/>
          </a:bodyPr>
          <a:lstStyle/>
          <a:p>
            <a:pPr>
              <a:lnSpc>
                <a:spcPct val="90000"/>
              </a:lnSpc>
              <a:spcAft>
                <a:spcPts val="400"/>
              </a:spcAft>
            </a:pPr>
            <a:r>
              <a:rPr lang="en-US" sz="2000" dirty="0" smtClean="0">
                <a:gradFill>
                  <a:gsLst>
                    <a:gs pos="1250">
                      <a:schemeClr val="tx1"/>
                    </a:gs>
                    <a:gs pos="99000">
                      <a:schemeClr val="tx1"/>
                    </a:gs>
                  </a:gsLst>
                  <a:lin ang="5400000" scaled="0"/>
                </a:gradFill>
              </a:rPr>
              <a:t>All type should align to the left interior margin. </a:t>
            </a:r>
          </a:p>
          <a:p>
            <a:pPr>
              <a:spcAft>
                <a:spcPts val="400"/>
              </a:spcAft>
            </a:pPr>
            <a:r>
              <a:rPr lang="en-US" sz="2000" dirty="0">
                <a:gradFill>
                  <a:gsLst>
                    <a:gs pos="1250">
                      <a:schemeClr val="tx1"/>
                    </a:gs>
                    <a:gs pos="99000">
                      <a:schemeClr val="tx1"/>
                    </a:gs>
                  </a:gsLst>
                  <a:lin ang="5400000" scaled="0"/>
                </a:gradFill>
              </a:rPr>
              <a:t>D</a:t>
            </a:r>
            <a:r>
              <a:rPr lang="en-US" sz="2000" dirty="0" smtClean="0">
                <a:gradFill>
                  <a:gsLst>
                    <a:gs pos="1250">
                      <a:schemeClr val="tx1"/>
                    </a:gs>
                    <a:gs pos="99000">
                      <a:schemeClr val="tx1"/>
                    </a:gs>
                  </a:gsLst>
                  <a:lin ang="5400000" scaled="0"/>
                </a:gradFill>
              </a:rPr>
              <a:t>efault settings for interior margins are listed below.</a:t>
            </a:r>
            <a:endParaRPr lang="en-US" sz="2000" dirty="0">
              <a:gradFill>
                <a:gsLst>
                  <a:gs pos="1250">
                    <a:schemeClr val="tx1"/>
                  </a:gs>
                  <a:gs pos="99000">
                    <a:schemeClr val="tx1"/>
                  </a:gs>
                </a:gsLst>
                <a:lin ang="5400000" scaled="0"/>
              </a:gradFill>
            </a:endParaRPr>
          </a:p>
        </p:txBody>
      </p:sp>
      <p:cxnSp>
        <p:nvCxnSpPr>
          <p:cNvPr id="15" name="Straight Connector 14"/>
          <p:cNvCxnSpPr/>
          <p:nvPr/>
        </p:nvCxnSpPr>
        <p:spPr>
          <a:xfrm>
            <a:off x="452252" y="0"/>
            <a:ext cx="0" cy="6994525"/>
          </a:xfrm>
          <a:prstGeom prst="line">
            <a:avLst/>
          </a:prstGeom>
          <a:ln>
            <a:solidFill>
              <a:srgbClr val="C0C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73779" y="5783263"/>
            <a:ext cx="5349781" cy="914400"/>
          </a:xfrm>
          <a:prstGeom prst="rect">
            <a:avLst/>
          </a:prstGeom>
          <a:noFill/>
        </p:spPr>
        <p:txBody>
          <a:bodyPr wrap="square" lIns="182880" tIns="146304" rIns="182880" bIns="146304" rtlCol="0">
            <a:noAutofit/>
          </a:bodyPr>
          <a:lstStyle/>
          <a:p>
            <a:r>
              <a:rPr lang="en-US" sz="1100" dirty="0" smtClean="0">
                <a:gradFill>
                  <a:gsLst>
                    <a:gs pos="1250">
                      <a:schemeClr val="tx1"/>
                    </a:gs>
                    <a:gs pos="99000">
                      <a:schemeClr val="tx1"/>
                    </a:gs>
                  </a:gsLst>
                  <a:lin ang="5400000" scaled="0"/>
                </a:gradFill>
              </a:rPr>
              <a:t>These default settings make it easy to align the text in content tiles and text blocks to the same interior margin, when their outer borders are aligned to the drawing guides. </a:t>
            </a:r>
          </a:p>
        </p:txBody>
      </p:sp>
      <p:cxnSp>
        <p:nvCxnSpPr>
          <p:cNvPr id="6" name="Straight Connector 5"/>
          <p:cNvCxnSpPr/>
          <p:nvPr/>
        </p:nvCxnSpPr>
        <p:spPr>
          <a:xfrm>
            <a:off x="663196" y="5717508"/>
            <a:ext cx="0" cy="1828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22"/>
          <p:cNvSpPr/>
          <p:nvPr/>
        </p:nvSpPr>
        <p:spPr bwMode="auto">
          <a:xfrm flipH="1" flipV="1">
            <a:off x="452252" y="2030730"/>
            <a:ext cx="4345390" cy="220980"/>
          </a:xfrm>
          <a:custGeom>
            <a:avLst/>
            <a:gdLst>
              <a:gd name="connsiteX0" fmla="*/ 118534 w 118534"/>
              <a:gd name="connsiteY0" fmla="*/ 0 h 626533"/>
              <a:gd name="connsiteX1" fmla="*/ 0 w 118534"/>
              <a:gd name="connsiteY1" fmla="*/ 0 h 626533"/>
              <a:gd name="connsiteX2" fmla="*/ 0 w 118534"/>
              <a:gd name="connsiteY2" fmla="*/ 626533 h 626533"/>
            </a:gdLst>
            <a:ahLst/>
            <a:cxnLst>
              <a:cxn ang="0">
                <a:pos x="connsiteX0" y="connsiteY0"/>
              </a:cxn>
              <a:cxn ang="0">
                <a:pos x="connsiteX1" y="connsiteY1"/>
              </a:cxn>
              <a:cxn ang="0">
                <a:pos x="connsiteX2" y="connsiteY2"/>
              </a:cxn>
            </a:cxnLst>
            <a:rect l="l" t="t" r="r" b="b"/>
            <a:pathLst>
              <a:path w="118534" h="626533">
                <a:moveTo>
                  <a:pt x="118534" y="0"/>
                </a:moveTo>
                <a:lnTo>
                  <a:pt x="0" y="0"/>
                </a:lnTo>
                <a:lnTo>
                  <a:pt x="0" y="626533"/>
                </a:lnTo>
              </a:path>
            </a:pathLst>
          </a:custGeom>
          <a:noFill/>
          <a:ln>
            <a:solidFill>
              <a:schemeClr val="tx1">
                <a:lumMod val="65000"/>
                <a:lumOff val="35000"/>
              </a:schemeClr>
            </a:solidFill>
            <a:headEnd type="arrow"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cxnSp>
        <p:nvCxnSpPr>
          <p:cNvPr id="24" name="Straight Connector 23"/>
          <p:cNvCxnSpPr/>
          <p:nvPr/>
        </p:nvCxnSpPr>
        <p:spPr>
          <a:xfrm>
            <a:off x="5943600" y="2811780"/>
            <a:ext cx="0" cy="4114800"/>
          </a:xfrm>
          <a:prstGeom prst="line">
            <a:avLst/>
          </a:prstGeom>
          <a:ln>
            <a:solidFill>
              <a:srgbClr val="C0C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Freeform 6"/>
          <p:cNvSpPr/>
          <p:nvPr/>
        </p:nvSpPr>
        <p:spPr bwMode="auto">
          <a:xfrm>
            <a:off x="5029200" y="2030730"/>
            <a:ext cx="914400" cy="781050"/>
          </a:xfrm>
          <a:custGeom>
            <a:avLst/>
            <a:gdLst>
              <a:gd name="connsiteX0" fmla="*/ 0 w 914400"/>
              <a:gd name="connsiteY0" fmla="*/ 0 h 777240"/>
              <a:gd name="connsiteX1" fmla="*/ 0 w 914400"/>
              <a:gd name="connsiteY1" fmla="*/ 217170 h 777240"/>
              <a:gd name="connsiteX2" fmla="*/ 914400 w 914400"/>
              <a:gd name="connsiteY2" fmla="*/ 217170 h 777240"/>
              <a:gd name="connsiteX3" fmla="*/ 914400 w 914400"/>
              <a:gd name="connsiteY3" fmla="*/ 777240 h 777240"/>
            </a:gdLst>
            <a:ahLst/>
            <a:cxnLst>
              <a:cxn ang="0">
                <a:pos x="connsiteX0" y="connsiteY0"/>
              </a:cxn>
              <a:cxn ang="0">
                <a:pos x="connsiteX1" y="connsiteY1"/>
              </a:cxn>
              <a:cxn ang="0">
                <a:pos x="connsiteX2" y="connsiteY2"/>
              </a:cxn>
              <a:cxn ang="0">
                <a:pos x="connsiteX3" y="connsiteY3"/>
              </a:cxn>
            </a:cxnLst>
            <a:rect l="l" t="t" r="r" b="b"/>
            <a:pathLst>
              <a:path w="914400" h="777240">
                <a:moveTo>
                  <a:pt x="0" y="0"/>
                </a:moveTo>
                <a:lnTo>
                  <a:pt x="0" y="217170"/>
                </a:lnTo>
                <a:lnTo>
                  <a:pt x="914400" y="217170"/>
                </a:lnTo>
                <a:lnTo>
                  <a:pt x="914400" y="777240"/>
                </a:lnTo>
              </a:path>
            </a:pathLst>
          </a:custGeom>
          <a:noFill/>
          <a:ln>
            <a:solidFill>
              <a:schemeClr val="tx1">
                <a:lumMod val="65000"/>
                <a:lumOff val="35000"/>
              </a:schemeClr>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2344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gaps</a:t>
            </a:r>
            <a:endParaRPr lang="en-US" dirty="0"/>
          </a:p>
        </p:txBody>
      </p:sp>
      <p:sp>
        <p:nvSpPr>
          <p:cNvPr id="10" name="TextBox 9"/>
          <p:cNvSpPr txBox="1"/>
          <p:nvPr/>
        </p:nvSpPr>
        <p:spPr>
          <a:xfrm>
            <a:off x="277821" y="4341656"/>
            <a:ext cx="3929637" cy="914400"/>
          </a:xfrm>
          <a:prstGeom prst="rect">
            <a:avLst/>
          </a:prstGeom>
          <a:noFill/>
        </p:spPr>
        <p:txBody>
          <a:bodyPr wrap="square" lIns="182880" tIns="146304" rIns="182880" bIns="146304" rtlCol="0">
            <a:noAutofit/>
          </a:bodyPr>
          <a:lstStyle/>
          <a:p>
            <a:pPr lvl="0">
              <a:lnSpc>
                <a:spcPct val="90000"/>
              </a:lnSpc>
            </a:pPr>
            <a:r>
              <a:rPr lang="en-US" sz="1400" dirty="0" smtClean="0">
                <a:gradFill>
                  <a:gsLst>
                    <a:gs pos="1250">
                      <a:schemeClr val="tx1"/>
                    </a:gs>
                    <a:gs pos="99000">
                      <a:schemeClr val="tx1"/>
                    </a:gs>
                  </a:gsLst>
                  <a:lin ang="5400000" scaled="0"/>
                </a:gradFill>
              </a:rPr>
              <a:t>.05” gaps can be used between more than two tiles of the same size.</a:t>
            </a:r>
            <a:endParaRPr lang="en-US" sz="1400" dirty="0">
              <a:gradFill>
                <a:gsLst>
                  <a:gs pos="1250">
                    <a:schemeClr val="tx1"/>
                  </a:gs>
                  <a:gs pos="99000">
                    <a:schemeClr val="tx1"/>
                  </a:gs>
                </a:gsLst>
                <a:lin ang="5400000" scaled="0"/>
              </a:gradFill>
            </a:endParaRPr>
          </a:p>
        </p:txBody>
      </p:sp>
      <p:sp>
        <p:nvSpPr>
          <p:cNvPr id="16" name="TextBox 15"/>
          <p:cNvSpPr txBox="1"/>
          <p:nvPr/>
        </p:nvSpPr>
        <p:spPr>
          <a:xfrm>
            <a:off x="8228774" y="4330787"/>
            <a:ext cx="3933063" cy="914400"/>
          </a:xfrm>
          <a:prstGeom prst="rect">
            <a:avLst/>
          </a:prstGeom>
          <a:noFill/>
        </p:spPr>
        <p:txBody>
          <a:bodyPr wrap="square" lIns="182880" tIns="146304" rIns="182880" bIns="146304" rtlCol="0">
            <a:noAutofit/>
          </a:bodyPr>
          <a:lstStyle/>
          <a:p>
            <a:pPr lvl="0">
              <a:lnSpc>
                <a:spcPct val="90000"/>
              </a:lnSpc>
            </a:pPr>
            <a:r>
              <a:rPr lang="en-US" sz="1400" dirty="0">
                <a:gradFill>
                  <a:gsLst>
                    <a:gs pos="1250">
                      <a:schemeClr val="tx1"/>
                    </a:gs>
                    <a:gs pos="99000">
                      <a:schemeClr val="tx1"/>
                    </a:gs>
                  </a:gsLst>
                  <a:lin ang="5400000" scaled="0"/>
                </a:gradFill>
              </a:rPr>
              <a:t>.05” gaps can be used </a:t>
            </a:r>
            <a:r>
              <a:rPr lang="en-US" sz="1400" dirty="0" smtClean="0">
                <a:gradFill>
                  <a:gsLst>
                    <a:gs pos="1250">
                      <a:schemeClr val="tx1"/>
                    </a:gs>
                    <a:gs pos="99000">
                      <a:schemeClr val="tx1"/>
                    </a:gs>
                  </a:gsLst>
                  <a:lin ang="5400000" scaled="0"/>
                </a:gradFill>
              </a:rPr>
              <a:t>between more </a:t>
            </a:r>
            <a:br>
              <a:rPr lang="en-US" sz="1400" dirty="0" smtClean="0">
                <a:gradFill>
                  <a:gsLst>
                    <a:gs pos="1250">
                      <a:schemeClr val="tx1"/>
                    </a:gs>
                    <a:gs pos="99000">
                      <a:schemeClr val="tx1"/>
                    </a:gs>
                  </a:gsLst>
                  <a:lin ang="5400000" scaled="0"/>
                </a:gradFill>
              </a:rPr>
            </a:br>
            <a:r>
              <a:rPr lang="en-US" sz="1400" dirty="0" smtClean="0">
                <a:gradFill>
                  <a:gsLst>
                    <a:gs pos="1250">
                      <a:schemeClr val="tx1"/>
                    </a:gs>
                    <a:gs pos="99000">
                      <a:schemeClr val="tx1"/>
                    </a:gs>
                  </a:gsLst>
                  <a:lin ang="5400000" scaled="0"/>
                </a:gradFill>
              </a:rPr>
              <a:t>than two photos.</a:t>
            </a:r>
            <a:endParaRPr lang="en-US" sz="1400" dirty="0">
              <a:gradFill>
                <a:gsLst>
                  <a:gs pos="1250">
                    <a:schemeClr val="tx1"/>
                  </a:gs>
                  <a:gs pos="99000">
                    <a:schemeClr val="tx1"/>
                  </a:gs>
                </a:gsLst>
                <a:lin ang="5400000" scaled="0"/>
              </a:gradFill>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7822" y="2113990"/>
            <a:ext cx="3929635" cy="2210232"/>
          </a:xfrm>
          <a:prstGeom prst="rect">
            <a:avLst/>
          </a:prstGeom>
          <a:ln w="3175">
            <a:solidFill>
              <a:srgbClr val="C0C0C0"/>
            </a:solidFill>
          </a:ln>
        </p:spPr>
      </p:pic>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52237" y="2112795"/>
            <a:ext cx="3931760" cy="2211427"/>
          </a:xfrm>
          <a:prstGeom prst="rect">
            <a:avLst/>
          </a:prstGeom>
          <a:ln w="3175">
            <a:solidFill>
              <a:srgbClr val="C0C0C0"/>
            </a:solidFill>
          </a:ln>
        </p:spPr>
      </p:pic>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28774" y="2113989"/>
            <a:ext cx="3933063" cy="2212159"/>
          </a:xfrm>
          <a:prstGeom prst="rect">
            <a:avLst/>
          </a:prstGeom>
          <a:ln w="3175">
            <a:solidFill>
              <a:srgbClr val="C0C0C0"/>
            </a:solidFill>
          </a:ln>
        </p:spPr>
      </p:pic>
      <p:sp>
        <p:nvSpPr>
          <p:cNvPr id="20" name="TextBox 19"/>
          <p:cNvSpPr txBox="1"/>
          <p:nvPr/>
        </p:nvSpPr>
        <p:spPr>
          <a:xfrm>
            <a:off x="4252236" y="4324222"/>
            <a:ext cx="3931762" cy="1154932"/>
          </a:xfrm>
          <a:prstGeom prst="rect">
            <a:avLst/>
          </a:prstGeom>
          <a:noFill/>
        </p:spPr>
        <p:txBody>
          <a:bodyPr wrap="square" lIns="182880" tIns="146304" rIns="182880" bIns="146304" rtlCol="0">
            <a:noAutofit/>
          </a:bodyPr>
          <a:lstStyle/>
          <a:p>
            <a:pPr>
              <a:lnSpc>
                <a:spcPct val="90000"/>
              </a:lnSpc>
            </a:pPr>
            <a:r>
              <a:rPr lang="en-US" sz="1400" dirty="0">
                <a:gradFill>
                  <a:gsLst>
                    <a:gs pos="1250">
                      <a:schemeClr val="tx1"/>
                    </a:gs>
                    <a:gs pos="99000">
                      <a:schemeClr val="tx1"/>
                    </a:gs>
                  </a:gsLst>
                  <a:lin ang="5400000" scaled="0"/>
                </a:gradFill>
              </a:rPr>
              <a:t>.05” gaps can be used </a:t>
            </a:r>
            <a:r>
              <a:rPr lang="en-US" sz="1400" dirty="0" smtClean="0">
                <a:gradFill>
                  <a:gsLst>
                    <a:gs pos="1250">
                      <a:schemeClr val="tx1"/>
                    </a:gs>
                    <a:gs pos="99000">
                      <a:schemeClr val="tx1"/>
                    </a:gs>
                  </a:gsLst>
                  <a:lin ang="5400000" scaled="0"/>
                </a:gradFill>
              </a:rPr>
              <a:t>in graphical layouts when it improves legibility or is necessary to separate shapes of the same color.</a:t>
            </a:r>
            <a:endParaRPr lang="en-US" sz="1400" dirty="0">
              <a:gradFill>
                <a:gsLst>
                  <a:gs pos="1250">
                    <a:schemeClr val="tx1"/>
                  </a:gs>
                  <a:gs pos="99000">
                    <a:schemeClr val="tx1"/>
                  </a:gs>
                </a:gsLst>
                <a:lin ang="5400000" scaled="0"/>
              </a:gradFill>
            </a:endParaRPr>
          </a:p>
        </p:txBody>
      </p:sp>
      <p:sp>
        <p:nvSpPr>
          <p:cNvPr id="22" name="TextBox 21"/>
          <p:cNvSpPr txBox="1"/>
          <p:nvPr/>
        </p:nvSpPr>
        <p:spPr>
          <a:xfrm>
            <a:off x="274637" y="1211262"/>
            <a:ext cx="10972800" cy="919163"/>
          </a:xfrm>
          <a:prstGeom prst="rect">
            <a:avLst/>
          </a:prstGeom>
          <a:noFill/>
        </p:spPr>
        <p:txBody>
          <a:bodyPr wrap="square" lIns="182880" tIns="146304" rIns="182880" bIns="146304" rtlCol="0">
            <a:noAutofit/>
          </a:bodyPr>
          <a:lstStyle/>
          <a:p>
            <a:pPr>
              <a:lnSpc>
                <a:spcPct val="90000"/>
              </a:lnSpc>
            </a:pPr>
            <a:r>
              <a:rPr lang="en-US" sz="2400" dirty="0" smtClean="0">
                <a:gradFill>
                  <a:gsLst>
                    <a:gs pos="1250">
                      <a:schemeClr val="tx1"/>
                    </a:gs>
                    <a:gs pos="99000">
                      <a:schemeClr val="tx1"/>
                    </a:gs>
                  </a:gsLst>
                  <a:lin ang="5400000" scaled="0"/>
                </a:gradFill>
              </a:rPr>
              <a:t>Use .05” gaps between </a:t>
            </a:r>
            <a:r>
              <a:rPr lang="en-US" sz="2400" dirty="0" smtClean="0">
                <a:gradFill>
                  <a:gsLst>
                    <a:gs pos="1250">
                      <a:schemeClr val="tx1"/>
                    </a:gs>
                    <a:gs pos="99000">
                      <a:schemeClr val="tx1"/>
                    </a:gs>
                  </a:gsLst>
                  <a:lin ang="5400000" scaled="0"/>
                </a:gradFill>
                <a:latin typeface="Segoe UI Semibold" pitchFamily="34" charset="0"/>
              </a:rPr>
              <a:t>more than two tiles </a:t>
            </a:r>
            <a:r>
              <a:rPr lang="en-US" sz="2400" dirty="0" smtClean="0">
                <a:gradFill>
                  <a:gsLst>
                    <a:gs pos="1250">
                      <a:schemeClr val="tx1"/>
                    </a:gs>
                    <a:gs pos="99000">
                      <a:schemeClr val="tx1"/>
                    </a:gs>
                  </a:gsLst>
                  <a:lin ang="5400000" scaled="0"/>
                </a:gradFill>
              </a:rPr>
              <a:t>of the same size.</a:t>
            </a:r>
            <a:endParaRPr lang="en-US" sz="2400" dirty="0">
              <a:gradFill>
                <a:gsLst>
                  <a:gs pos="1250">
                    <a:schemeClr val="tx1"/>
                  </a:gs>
                  <a:gs pos="99000">
                    <a:schemeClr val="tx1"/>
                  </a:gs>
                </a:gsLst>
                <a:lin ang="5400000" scaled="0"/>
              </a:gradFill>
            </a:endParaRPr>
          </a:p>
        </p:txBody>
      </p:sp>
    </p:spTree>
    <p:extLst>
      <p:ext uri="{BB962C8B-B14F-4D97-AF65-F5344CB8AC3E}">
        <p14:creationId xmlns:p14="http://schemas.microsoft.com/office/powerpoint/2010/main" val="63332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smtClean="0"/>
              <a:t>Steps for adding gaps</a:t>
            </a:r>
            <a:endParaRPr lang="en-US" dirty="0"/>
          </a:p>
        </p:txBody>
      </p:sp>
      <p:sp>
        <p:nvSpPr>
          <p:cNvPr id="4" name="Text Placeholder 3"/>
          <p:cNvSpPr>
            <a:spLocks noGrp="1"/>
          </p:cNvSpPr>
          <p:nvPr>
            <p:ph type="body" sz="quarter" idx="4294967295"/>
          </p:nvPr>
        </p:nvSpPr>
        <p:spPr>
          <a:xfrm>
            <a:off x="274639" y="1212849"/>
            <a:ext cx="11889564" cy="849463"/>
          </a:xfrm>
          <a:prstGeom prst="rect">
            <a:avLst/>
          </a:prstGeom>
        </p:spPr>
        <p:txBody>
          <a:bodyPr vert="horz" wrap="square" lIns="182880" tIns="146304" rIns="182880" bIns="146304" rtlCol="0">
            <a:spAutoFit/>
          </a:bodyPr>
          <a:lstStyle/>
          <a:p>
            <a:pPr marL="0" indent="0">
              <a:buNone/>
            </a:pPr>
            <a:r>
              <a:rPr lang="en-US" dirty="0">
                <a:gradFill>
                  <a:gsLst>
                    <a:gs pos="0">
                      <a:schemeClr val="tx2"/>
                    </a:gs>
                    <a:gs pos="86000">
                      <a:schemeClr val="tx2"/>
                    </a:gs>
                  </a:gsLst>
                  <a:lin ang="5400000" scaled="0"/>
                </a:gradFill>
              </a:rPr>
              <a:t>Part 1</a:t>
            </a:r>
          </a:p>
        </p:txBody>
      </p:sp>
      <p:sp>
        <p:nvSpPr>
          <p:cNvPr id="26" name="Rectangle 25"/>
          <p:cNvSpPr/>
          <p:nvPr/>
        </p:nvSpPr>
        <p:spPr bwMode="auto">
          <a:xfrm>
            <a:off x="269009" y="2125663"/>
            <a:ext cx="2743200" cy="274185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This </a:t>
            </a:r>
            <a:r>
              <a:rPr lang="en-US" dirty="0" smtClean="0">
                <a:gradFill>
                  <a:gsLst>
                    <a:gs pos="0">
                      <a:srgbClr val="FFFFFF"/>
                    </a:gs>
                    <a:gs pos="100000">
                      <a:srgbClr val="FFFFFF"/>
                    </a:gs>
                  </a:gsLst>
                  <a:lin ang="5400000" scaled="0"/>
                </a:gradFill>
                <a:ea typeface="Segoe UI" pitchFamily="34" charset="0"/>
                <a:cs typeface="Segoe UI" pitchFamily="34" charset="0"/>
              </a:rPr>
              <a:t>content tile </a:t>
            </a:r>
            <a:r>
              <a:rPr lang="en-US" dirty="0">
                <a:gradFill>
                  <a:gsLst>
                    <a:gs pos="0">
                      <a:srgbClr val="FFFFFF"/>
                    </a:gs>
                    <a:gs pos="100000">
                      <a:srgbClr val="FFFFFF"/>
                    </a:gs>
                  </a:gsLst>
                  <a:lin ang="5400000" scaled="0"/>
                </a:gradFill>
                <a:ea typeface="Segoe UI" pitchFamily="34" charset="0"/>
                <a:cs typeface="Segoe UI" pitchFamily="34" charset="0"/>
              </a:rPr>
              <a:t>measures </a:t>
            </a:r>
            <a:r>
              <a:rPr lang="en-US" dirty="0" smtClean="0">
                <a:gradFill>
                  <a:gsLst>
                    <a:gs pos="0">
                      <a:srgbClr val="FFFFFF"/>
                    </a:gs>
                    <a:gs pos="100000">
                      <a:srgbClr val="FFFFFF"/>
                    </a:gs>
                  </a:gsLst>
                  <a:lin ang="5400000" scaled="0"/>
                </a:gradFill>
                <a:ea typeface="Segoe UI" pitchFamily="34" charset="0"/>
                <a:cs typeface="Segoe UI" pitchFamily="34" charset="0"/>
              </a:rPr>
              <a:t>3”w </a:t>
            </a:r>
            <a:r>
              <a:rPr lang="en-US" dirty="0">
                <a:gradFill>
                  <a:gsLst>
                    <a:gs pos="0">
                      <a:srgbClr val="FFFFFF"/>
                    </a:gs>
                    <a:gs pos="100000">
                      <a:srgbClr val="FFFFFF"/>
                    </a:gs>
                  </a:gsLst>
                  <a:lin ang="5400000" scaled="0"/>
                </a:gradFill>
                <a:ea typeface="Segoe UI" pitchFamily="34" charset="0"/>
                <a:cs typeface="Segoe UI" pitchFamily="34" charset="0"/>
              </a:rPr>
              <a:t>x 3”h</a:t>
            </a:r>
          </a:p>
          <a:p>
            <a:pP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3011966" y="2125663"/>
            <a:ext cx="2743200" cy="27418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This </a:t>
            </a:r>
            <a:r>
              <a:rPr lang="en-US" dirty="0" smtClean="0">
                <a:gradFill>
                  <a:gsLst>
                    <a:gs pos="0">
                      <a:srgbClr val="FFFFFF"/>
                    </a:gs>
                    <a:gs pos="100000">
                      <a:srgbClr val="FFFFFF"/>
                    </a:gs>
                  </a:gsLst>
                  <a:lin ang="5400000" scaled="0"/>
                </a:gradFill>
                <a:ea typeface="Segoe UI" pitchFamily="34" charset="0"/>
                <a:cs typeface="Segoe UI" pitchFamily="34" charset="0"/>
              </a:rPr>
              <a:t>content tile </a:t>
            </a:r>
            <a:r>
              <a:rPr lang="en-US" dirty="0">
                <a:gradFill>
                  <a:gsLst>
                    <a:gs pos="0">
                      <a:srgbClr val="FFFFFF"/>
                    </a:gs>
                    <a:gs pos="100000">
                      <a:srgbClr val="FFFFFF"/>
                    </a:gs>
                  </a:gsLst>
                  <a:lin ang="5400000" scaled="0"/>
                </a:gradFill>
                <a:ea typeface="Segoe UI" pitchFamily="34" charset="0"/>
                <a:cs typeface="Segoe UI" pitchFamily="34" charset="0"/>
              </a:rPr>
              <a:t>measures </a:t>
            </a:r>
            <a:r>
              <a:rPr lang="en-US" dirty="0" smtClean="0">
                <a:gradFill>
                  <a:gsLst>
                    <a:gs pos="0">
                      <a:srgbClr val="FFFFFF"/>
                    </a:gs>
                    <a:gs pos="100000">
                      <a:srgbClr val="FFFFFF"/>
                    </a:gs>
                  </a:gsLst>
                  <a:lin ang="5400000" scaled="0"/>
                </a:gradFill>
                <a:ea typeface="Segoe UI" pitchFamily="34" charset="0"/>
                <a:cs typeface="Segoe UI" pitchFamily="34" charset="0"/>
              </a:rPr>
              <a:t>3”w </a:t>
            </a:r>
            <a:r>
              <a:rPr lang="en-US" dirty="0">
                <a:gradFill>
                  <a:gsLst>
                    <a:gs pos="0">
                      <a:srgbClr val="FFFFFF"/>
                    </a:gs>
                    <a:gs pos="100000">
                      <a:srgbClr val="FFFFFF"/>
                    </a:gs>
                  </a:gsLst>
                  <a:lin ang="5400000" scaled="0"/>
                </a:gradFill>
                <a:ea typeface="Segoe UI" pitchFamily="34" charset="0"/>
                <a:cs typeface="Segoe UI" pitchFamily="34" charset="0"/>
              </a:rPr>
              <a:t>x </a:t>
            </a:r>
            <a:r>
              <a:rPr lang="en-US" dirty="0" smtClean="0">
                <a:gradFill>
                  <a:gsLst>
                    <a:gs pos="0">
                      <a:srgbClr val="FFFFFF"/>
                    </a:gs>
                    <a:gs pos="100000">
                      <a:srgbClr val="FFFFFF"/>
                    </a:gs>
                  </a:gsLst>
                  <a:lin ang="5400000" scaled="0"/>
                </a:gradFill>
                <a:ea typeface="Segoe UI" pitchFamily="34" charset="0"/>
                <a:cs typeface="Segoe UI" pitchFamily="34" charset="0"/>
              </a:rPr>
              <a:t>3”h</a:t>
            </a:r>
          </a:p>
          <a:p>
            <a:pP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8497880" y="2125663"/>
            <a:ext cx="2743200" cy="274185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dirty="0">
                <a:gradFill>
                  <a:gsLst>
                    <a:gs pos="10236">
                      <a:srgbClr val="505050"/>
                    </a:gs>
                    <a:gs pos="38000">
                      <a:srgbClr val="505050"/>
                    </a:gs>
                  </a:gsLst>
                  <a:lin ang="5400000" scaled="0"/>
                </a:gradFill>
                <a:ea typeface="Segoe UI" pitchFamily="34" charset="0"/>
                <a:cs typeface="Segoe UI" pitchFamily="34" charset="0"/>
              </a:rPr>
              <a:t>This content tile measures 3”w x 3”h</a:t>
            </a:r>
          </a:p>
        </p:txBody>
      </p:sp>
      <p:sp>
        <p:nvSpPr>
          <p:cNvPr id="31" name="Rectangle 30"/>
          <p:cNvSpPr/>
          <p:nvPr/>
        </p:nvSpPr>
        <p:spPr bwMode="auto">
          <a:xfrm>
            <a:off x="5754923" y="2125663"/>
            <a:ext cx="2743200" cy="27418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This </a:t>
            </a:r>
            <a:r>
              <a:rPr lang="en-US" dirty="0" smtClean="0">
                <a:gradFill>
                  <a:gsLst>
                    <a:gs pos="0">
                      <a:srgbClr val="FFFFFF"/>
                    </a:gs>
                    <a:gs pos="100000">
                      <a:srgbClr val="FFFFFF"/>
                    </a:gs>
                  </a:gsLst>
                  <a:lin ang="5400000" scaled="0"/>
                </a:gradFill>
                <a:ea typeface="Segoe UI" pitchFamily="34" charset="0"/>
                <a:cs typeface="Segoe UI" pitchFamily="34" charset="0"/>
              </a:rPr>
              <a:t>content tile </a:t>
            </a:r>
            <a:r>
              <a:rPr lang="en-US" dirty="0">
                <a:gradFill>
                  <a:gsLst>
                    <a:gs pos="0">
                      <a:srgbClr val="FFFFFF"/>
                    </a:gs>
                    <a:gs pos="100000">
                      <a:srgbClr val="FFFFFF"/>
                    </a:gs>
                  </a:gsLst>
                  <a:lin ang="5400000" scaled="0"/>
                </a:gradFill>
                <a:ea typeface="Segoe UI" pitchFamily="34" charset="0"/>
                <a:cs typeface="Segoe UI" pitchFamily="34" charset="0"/>
              </a:rPr>
              <a:t>measures </a:t>
            </a:r>
            <a:r>
              <a:rPr lang="en-US" dirty="0" smtClean="0">
                <a:gradFill>
                  <a:gsLst>
                    <a:gs pos="0">
                      <a:srgbClr val="FFFFFF"/>
                    </a:gs>
                    <a:gs pos="100000">
                      <a:srgbClr val="FFFFFF"/>
                    </a:gs>
                  </a:gsLst>
                  <a:lin ang="5400000" scaled="0"/>
                </a:gradFill>
                <a:ea typeface="Segoe UI" pitchFamily="34" charset="0"/>
                <a:cs typeface="Segoe UI" pitchFamily="34" charset="0"/>
              </a:rPr>
              <a:t>3”w </a:t>
            </a:r>
            <a:r>
              <a:rPr lang="en-US" dirty="0">
                <a:gradFill>
                  <a:gsLst>
                    <a:gs pos="0">
                      <a:srgbClr val="FFFFFF"/>
                    </a:gs>
                    <a:gs pos="100000">
                      <a:srgbClr val="FFFFFF"/>
                    </a:gs>
                  </a:gsLst>
                  <a:lin ang="5400000" scaled="0"/>
                </a:gradFill>
                <a:ea typeface="Segoe UI" pitchFamily="34" charset="0"/>
                <a:cs typeface="Segoe UI" pitchFamily="34" charset="0"/>
              </a:rPr>
              <a:t>x </a:t>
            </a:r>
            <a:r>
              <a:rPr lang="en-US" dirty="0" smtClean="0">
                <a:gradFill>
                  <a:gsLst>
                    <a:gs pos="0">
                      <a:srgbClr val="FFFFFF"/>
                    </a:gs>
                    <a:gs pos="100000">
                      <a:srgbClr val="FFFFFF"/>
                    </a:gs>
                  </a:gsLst>
                  <a:lin ang="5400000" scaled="0"/>
                </a:gradFill>
                <a:ea typeface="Segoe UI" pitchFamily="34" charset="0"/>
                <a:cs typeface="Segoe UI" pitchFamily="34" charset="0"/>
              </a:rPr>
              <a:t>3”h</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274638" y="4867517"/>
            <a:ext cx="11015662" cy="1830146"/>
          </a:xfrm>
          <a:prstGeom prst="rect">
            <a:avLst/>
          </a:prstGeom>
          <a:noFill/>
        </p:spPr>
        <p:txBody>
          <a:bodyPr wrap="square" lIns="182880" tIns="146304" rIns="182880" bIns="146304" rtlCol="0">
            <a:noAutofit/>
          </a:bodyPr>
          <a:lstStyle/>
          <a:p>
            <a:pPr>
              <a:lnSpc>
                <a:spcPct val="90000"/>
              </a:lnSpc>
              <a:spcAft>
                <a:spcPts val="600"/>
              </a:spcAft>
            </a:pPr>
            <a:r>
              <a:rPr lang="en-US" sz="1600" dirty="0" smtClean="0">
                <a:gradFill>
                  <a:gsLst>
                    <a:gs pos="1250">
                      <a:schemeClr val="tx1"/>
                    </a:gs>
                    <a:gs pos="99000">
                      <a:schemeClr val="tx1"/>
                    </a:gs>
                  </a:gsLst>
                  <a:lin ang="5400000" scaled="0"/>
                </a:gradFill>
              </a:rPr>
              <a:t>Follow these steps to quickly </a:t>
            </a:r>
            <a:r>
              <a:rPr lang="en-US" sz="1600" dirty="0">
                <a:gradFill>
                  <a:gsLst>
                    <a:gs pos="1250">
                      <a:schemeClr val="tx1"/>
                    </a:gs>
                    <a:gs pos="99000">
                      <a:schemeClr val="tx1"/>
                    </a:gs>
                  </a:gsLst>
                  <a:lin ang="5400000" scaled="0"/>
                </a:gradFill>
              </a:rPr>
              <a:t>add space </a:t>
            </a:r>
            <a:r>
              <a:rPr lang="en-US" sz="1600" dirty="0" smtClean="0">
                <a:gradFill>
                  <a:gsLst>
                    <a:gs pos="1250">
                      <a:schemeClr val="tx1"/>
                    </a:gs>
                    <a:gs pos="99000">
                      <a:schemeClr val="tx1"/>
                    </a:gs>
                  </a:gsLst>
                  <a:lin ang="5400000" scaled="0"/>
                </a:gradFill>
              </a:rPr>
              <a:t>between shapes and content tiles: </a:t>
            </a:r>
            <a:endParaRPr lang="en-US" sz="1600" dirty="0">
              <a:gradFill>
                <a:gsLst>
                  <a:gs pos="1250">
                    <a:schemeClr val="tx1"/>
                  </a:gs>
                  <a:gs pos="99000">
                    <a:schemeClr val="tx1"/>
                  </a:gs>
                </a:gsLst>
                <a:lin ang="5400000" scaled="0"/>
              </a:gradFill>
            </a:endParaRPr>
          </a:p>
          <a:p>
            <a:pPr marL="225425" indent="-225425">
              <a:lnSpc>
                <a:spcPct val="90000"/>
              </a:lnSpc>
              <a:spcAft>
                <a:spcPts val="300"/>
              </a:spcAft>
              <a:buFont typeface="+mj-lt"/>
              <a:buAutoNum type="arabicPeriod"/>
            </a:pPr>
            <a:r>
              <a:rPr lang="en-US" sz="1600" dirty="0" smtClean="0">
                <a:gradFill>
                  <a:gsLst>
                    <a:gs pos="1250">
                      <a:schemeClr val="tx1"/>
                    </a:gs>
                    <a:gs pos="99000">
                      <a:schemeClr val="tx1"/>
                    </a:gs>
                  </a:gsLst>
                  <a:lin ang="5400000" scaled="0"/>
                </a:gradFill>
              </a:rPr>
              <a:t>Turn on the drawing guides, (On the View menu, check the box in front of Guides.)</a:t>
            </a:r>
            <a:endParaRPr lang="en-US" sz="1600" dirty="0">
              <a:gradFill>
                <a:gsLst>
                  <a:gs pos="1250">
                    <a:schemeClr val="tx1"/>
                  </a:gs>
                  <a:gs pos="99000">
                    <a:schemeClr val="tx1"/>
                  </a:gs>
                </a:gsLst>
                <a:lin ang="5400000" scaled="0"/>
              </a:gradFill>
            </a:endParaRPr>
          </a:p>
          <a:p>
            <a:pPr marL="225425" indent="-225425">
              <a:lnSpc>
                <a:spcPct val="90000"/>
              </a:lnSpc>
              <a:spcAft>
                <a:spcPts val="300"/>
              </a:spcAft>
              <a:buFont typeface="+mj-lt"/>
              <a:buAutoNum type="arabicPeriod"/>
            </a:pPr>
            <a:r>
              <a:rPr lang="en-US" sz="1600" dirty="0" smtClean="0">
                <a:gradFill>
                  <a:gsLst>
                    <a:gs pos="1250">
                      <a:schemeClr val="tx1"/>
                    </a:gs>
                    <a:gs pos="99000">
                      <a:schemeClr val="tx1"/>
                    </a:gs>
                  </a:gsLst>
                  <a:lin ang="5400000" scaled="0"/>
                </a:gradFill>
              </a:rPr>
              <a:t>Start with content tiles aligned to the grid as shown above (edges touching). Tiles don’t need to be square. The grid is based on 1” x 1” units, so shapes aligned to the grid be will be even inches. </a:t>
            </a:r>
          </a:p>
          <a:p>
            <a:pPr marL="225425" indent="-225425">
              <a:lnSpc>
                <a:spcPct val="90000"/>
              </a:lnSpc>
              <a:spcAft>
                <a:spcPts val="300"/>
              </a:spcAft>
              <a:buFont typeface="+mj-lt"/>
              <a:buAutoNum type="arabicPeriod"/>
            </a:pPr>
            <a:r>
              <a:rPr lang="en-US" sz="1600" dirty="0" smtClean="0">
                <a:gradFill>
                  <a:gsLst>
                    <a:gs pos="1250">
                      <a:schemeClr val="tx1"/>
                    </a:gs>
                    <a:gs pos="99000">
                      <a:schemeClr val="tx1"/>
                    </a:gs>
                  </a:gsLst>
                  <a:lin ang="5400000" scaled="0"/>
                </a:gradFill>
              </a:rPr>
              <a:t>Click to select the </a:t>
            </a:r>
            <a:r>
              <a:rPr lang="en-US" sz="1600" dirty="0">
                <a:gradFill>
                  <a:gsLst>
                    <a:gs pos="1250">
                      <a:schemeClr val="tx1"/>
                    </a:gs>
                    <a:gs pos="99000">
                      <a:schemeClr val="tx1"/>
                    </a:gs>
                  </a:gsLst>
                  <a:lin ang="5400000" scaled="0"/>
                </a:gradFill>
              </a:rPr>
              <a:t>first content tile on the left, </a:t>
            </a:r>
            <a:r>
              <a:rPr lang="en-US" sz="1600" dirty="0" smtClean="0">
                <a:gradFill>
                  <a:gsLst>
                    <a:gs pos="1250">
                      <a:schemeClr val="tx1"/>
                    </a:gs>
                    <a:gs pos="99000">
                      <a:schemeClr val="tx1"/>
                    </a:gs>
                  </a:gsLst>
                  <a:lin ang="5400000" scaled="0"/>
                </a:gradFill>
              </a:rPr>
              <a:t>then click </a:t>
            </a:r>
            <a:r>
              <a:rPr lang="en-US" sz="1600" dirty="0">
                <a:gradFill>
                  <a:gsLst>
                    <a:gs pos="1250">
                      <a:schemeClr val="tx1"/>
                    </a:gs>
                    <a:gs pos="99000">
                      <a:schemeClr val="tx1"/>
                    </a:gs>
                  </a:gsLst>
                  <a:lin ang="5400000" scaled="0"/>
                </a:gradFill>
              </a:rPr>
              <a:t>on the Format menu. </a:t>
            </a:r>
            <a:r>
              <a:rPr lang="en-US" sz="1600" dirty="0" smtClean="0">
                <a:gradFill>
                  <a:gsLst>
                    <a:gs pos="1250">
                      <a:schemeClr val="tx1"/>
                    </a:gs>
                    <a:gs pos="99000">
                      <a:schemeClr val="tx1"/>
                    </a:gs>
                  </a:gsLst>
                  <a:lin ang="5400000" scaled="0"/>
                </a:gradFill>
              </a:rPr>
              <a:t>On </a:t>
            </a:r>
            <a:r>
              <a:rPr lang="en-US" sz="1600" dirty="0">
                <a:gradFill>
                  <a:gsLst>
                    <a:gs pos="1250">
                      <a:schemeClr val="tx1"/>
                    </a:gs>
                    <a:gs pos="99000">
                      <a:schemeClr val="tx1"/>
                    </a:gs>
                  </a:gsLst>
                  <a:lin ang="5400000" scaled="0"/>
                </a:gradFill>
              </a:rPr>
              <a:t>the far right of the Format menu, change the width </a:t>
            </a:r>
            <a:r>
              <a:rPr lang="en-US" sz="1600" dirty="0" smtClean="0">
                <a:gradFill>
                  <a:gsLst>
                    <a:gs pos="1250">
                      <a:schemeClr val="tx1"/>
                    </a:gs>
                    <a:gs pos="99000">
                      <a:schemeClr val="tx1"/>
                    </a:gs>
                  </a:gsLst>
                  <a:lin ang="5400000" scaled="0"/>
                </a:gradFill>
              </a:rPr>
              <a:t>to </a:t>
            </a:r>
            <a:r>
              <a:rPr lang="en-US" sz="1600" dirty="0">
                <a:gradFill>
                  <a:gsLst>
                    <a:gs pos="1250">
                      <a:schemeClr val="tx1"/>
                    </a:gs>
                    <a:gs pos="99000">
                      <a:schemeClr val="tx1"/>
                    </a:gs>
                  </a:gsLst>
                  <a:lin ang="5400000" scaled="0"/>
                </a:gradFill>
              </a:rPr>
              <a:t>make it .05” narrower. In this example, change the width from 3” to 2.95”. Repeat the same steps for the second and third content tiles. You can select them both, to speed the process</a:t>
            </a:r>
            <a:r>
              <a:rPr lang="en-US" sz="1600" dirty="0" smtClean="0">
                <a:gradFill>
                  <a:gsLst>
                    <a:gs pos="1250">
                      <a:schemeClr val="tx1"/>
                    </a:gs>
                    <a:gs pos="99000">
                      <a:schemeClr val="tx1"/>
                    </a:gs>
                  </a:gsLst>
                  <a:lin ang="5400000" scaled="0"/>
                </a:gradFill>
              </a:rPr>
              <a:t>.       (continued on </a:t>
            </a:r>
            <a:r>
              <a:rPr lang="en-US" sz="1600" dirty="0">
                <a:gradFill>
                  <a:gsLst>
                    <a:gs pos="1250">
                      <a:schemeClr val="tx1"/>
                    </a:gs>
                    <a:gs pos="99000">
                      <a:schemeClr val="tx1"/>
                    </a:gs>
                  </a:gsLst>
                  <a:lin ang="5400000" scaled="0"/>
                </a:gradFill>
              </a:rPr>
              <a:t>next </a:t>
            </a:r>
            <a:r>
              <a:rPr lang="en-US" sz="1600" dirty="0" smtClean="0">
                <a:gradFill>
                  <a:gsLst>
                    <a:gs pos="1250">
                      <a:schemeClr val="tx1"/>
                    </a:gs>
                    <a:gs pos="99000">
                      <a:schemeClr val="tx1"/>
                    </a:gs>
                  </a:gsLst>
                  <a:lin ang="5400000" scaled="0"/>
                </a:gradFill>
              </a:rPr>
              <a:t>slide)</a:t>
            </a:r>
            <a:endParaRPr lang="en-US" sz="1600" dirty="0">
              <a:gradFill>
                <a:gsLst>
                  <a:gs pos="1250">
                    <a:schemeClr val="tx1"/>
                  </a:gs>
                  <a:gs pos="99000">
                    <a:schemeClr val="tx1"/>
                  </a:gs>
                </a:gsLst>
                <a:lin ang="5400000" scaled="0"/>
              </a:gradFill>
            </a:endParaRPr>
          </a:p>
        </p:txBody>
      </p:sp>
    </p:spTree>
    <p:extLst>
      <p:ext uri="{BB962C8B-B14F-4D97-AF65-F5344CB8AC3E}">
        <p14:creationId xmlns:p14="http://schemas.microsoft.com/office/powerpoint/2010/main" val="342186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269009" y="2128596"/>
            <a:ext cx="183369" cy="186521"/>
          </a:xfrm>
          <a:prstGeom prst="rect">
            <a:avLst/>
          </a:prstGeom>
          <a:noFill/>
          <a:ln w="3175">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269009" y="2125663"/>
            <a:ext cx="2697480" cy="274478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This </a:t>
            </a:r>
            <a:r>
              <a:rPr lang="en-US" dirty="0" smtClean="0">
                <a:gradFill>
                  <a:gsLst>
                    <a:gs pos="0">
                      <a:srgbClr val="FFFFFF"/>
                    </a:gs>
                    <a:gs pos="100000">
                      <a:srgbClr val="FFFFFF"/>
                    </a:gs>
                  </a:gsLst>
                  <a:lin ang="5400000" scaled="0"/>
                </a:gradFill>
                <a:ea typeface="Segoe UI" pitchFamily="34" charset="0"/>
                <a:cs typeface="Segoe UI" pitchFamily="34" charset="0"/>
              </a:rPr>
              <a:t>content tile </a:t>
            </a:r>
            <a:r>
              <a:rPr lang="en-US" dirty="0">
                <a:gradFill>
                  <a:gsLst>
                    <a:gs pos="0">
                      <a:srgbClr val="FFFFFF"/>
                    </a:gs>
                    <a:gs pos="100000">
                      <a:srgbClr val="FFFFFF"/>
                    </a:gs>
                  </a:gsLst>
                  <a:lin ang="5400000" scaled="0"/>
                </a:gradFill>
                <a:ea typeface="Segoe UI" pitchFamily="34" charset="0"/>
                <a:cs typeface="Segoe UI" pitchFamily="34" charset="0"/>
              </a:rPr>
              <a:t>measures 2.95”w x 3”h</a:t>
            </a:r>
          </a:p>
          <a:p>
            <a:pP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3011966" y="2125663"/>
            <a:ext cx="2697480" cy="2744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This </a:t>
            </a:r>
            <a:r>
              <a:rPr lang="en-US" dirty="0" smtClean="0">
                <a:gradFill>
                  <a:gsLst>
                    <a:gs pos="0">
                      <a:srgbClr val="FFFFFF"/>
                    </a:gs>
                    <a:gs pos="100000">
                      <a:srgbClr val="FFFFFF"/>
                    </a:gs>
                  </a:gsLst>
                  <a:lin ang="5400000" scaled="0"/>
                </a:gradFill>
                <a:ea typeface="Segoe UI" pitchFamily="34" charset="0"/>
                <a:cs typeface="Segoe UI" pitchFamily="34" charset="0"/>
              </a:rPr>
              <a:t>content tile </a:t>
            </a:r>
            <a:r>
              <a:rPr lang="en-US" dirty="0">
                <a:gradFill>
                  <a:gsLst>
                    <a:gs pos="0">
                      <a:srgbClr val="FFFFFF"/>
                    </a:gs>
                    <a:gs pos="100000">
                      <a:srgbClr val="FFFFFF"/>
                    </a:gs>
                  </a:gsLst>
                  <a:lin ang="5400000" scaled="0"/>
                </a:gradFill>
                <a:ea typeface="Segoe UI" pitchFamily="34" charset="0"/>
                <a:cs typeface="Segoe UI" pitchFamily="34" charset="0"/>
              </a:rPr>
              <a:t>measures </a:t>
            </a:r>
            <a:r>
              <a:rPr lang="en-US" dirty="0" smtClean="0">
                <a:gradFill>
                  <a:gsLst>
                    <a:gs pos="0">
                      <a:srgbClr val="FFFFFF"/>
                    </a:gs>
                    <a:gs pos="100000">
                      <a:srgbClr val="FFFFFF"/>
                    </a:gs>
                  </a:gsLst>
                  <a:lin ang="5400000" scaled="0"/>
                </a:gradFill>
                <a:ea typeface="Segoe UI" pitchFamily="34" charset="0"/>
                <a:cs typeface="Segoe UI" pitchFamily="34" charset="0"/>
              </a:rPr>
              <a:t>2.95”w </a:t>
            </a:r>
            <a:r>
              <a:rPr lang="en-US" dirty="0">
                <a:gradFill>
                  <a:gsLst>
                    <a:gs pos="0">
                      <a:srgbClr val="FFFFFF"/>
                    </a:gs>
                    <a:gs pos="100000">
                      <a:srgbClr val="FFFFFF"/>
                    </a:gs>
                  </a:gsLst>
                  <a:lin ang="5400000" scaled="0"/>
                </a:gradFill>
                <a:ea typeface="Segoe UI" pitchFamily="34" charset="0"/>
                <a:cs typeface="Segoe UI" pitchFamily="34" charset="0"/>
              </a:rPr>
              <a:t>x </a:t>
            </a:r>
            <a:r>
              <a:rPr lang="en-US" dirty="0" smtClean="0">
                <a:gradFill>
                  <a:gsLst>
                    <a:gs pos="0">
                      <a:srgbClr val="FFFFFF"/>
                    </a:gs>
                    <a:gs pos="100000">
                      <a:srgbClr val="FFFFFF"/>
                    </a:gs>
                  </a:gsLst>
                  <a:lin ang="5400000" scaled="0"/>
                </a:gradFill>
                <a:ea typeface="Segoe UI" pitchFamily="34" charset="0"/>
                <a:cs typeface="Segoe UI" pitchFamily="34" charset="0"/>
              </a:rPr>
              <a:t>3”h</a:t>
            </a:r>
          </a:p>
          <a:p>
            <a:pP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8497880" y="2125663"/>
            <a:ext cx="2743200" cy="274478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dirty="0">
                <a:gradFill>
                  <a:gsLst>
                    <a:gs pos="10236">
                      <a:srgbClr val="505050"/>
                    </a:gs>
                    <a:gs pos="38000">
                      <a:srgbClr val="505050"/>
                    </a:gs>
                  </a:gsLst>
                  <a:lin ang="5400000" scaled="0"/>
                </a:gradFill>
                <a:ea typeface="Segoe UI" pitchFamily="34" charset="0"/>
                <a:cs typeface="Segoe UI" pitchFamily="34" charset="0"/>
              </a:rPr>
              <a:t>This </a:t>
            </a:r>
            <a:r>
              <a:rPr lang="en-US" dirty="0" smtClean="0">
                <a:gradFill>
                  <a:gsLst>
                    <a:gs pos="10236">
                      <a:srgbClr val="505050"/>
                    </a:gs>
                    <a:gs pos="38000">
                      <a:srgbClr val="505050"/>
                    </a:gs>
                  </a:gsLst>
                  <a:lin ang="5400000" scaled="0"/>
                </a:gradFill>
                <a:ea typeface="Segoe UI" pitchFamily="34" charset="0"/>
                <a:cs typeface="Segoe UI" pitchFamily="34" charset="0"/>
              </a:rPr>
              <a:t>content tile </a:t>
            </a:r>
            <a:r>
              <a:rPr lang="en-US" dirty="0">
                <a:gradFill>
                  <a:gsLst>
                    <a:gs pos="10236">
                      <a:srgbClr val="505050"/>
                    </a:gs>
                    <a:gs pos="38000">
                      <a:srgbClr val="505050"/>
                    </a:gs>
                  </a:gsLst>
                  <a:lin ang="5400000" scaled="0"/>
                </a:gradFill>
                <a:ea typeface="Segoe UI" pitchFamily="34" charset="0"/>
                <a:cs typeface="Segoe UI" pitchFamily="34" charset="0"/>
              </a:rPr>
              <a:t>measures </a:t>
            </a:r>
            <a:r>
              <a:rPr lang="en-US" dirty="0" smtClean="0">
                <a:gradFill>
                  <a:gsLst>
                    <a:gs pos="10236">
                      <a:srgbClr val="505050"/>
                    </a:gs>
                    <a:gs pos="38000">
                      <a:srgbClr val="505050"/>
                    </a:gs>
                  </a:gsLst>
                  <a:lin ang="5400000" scaled="0"/>
                </a:gradFill>
                <a:ea typeface="Segoe UI" pitchFamily="34" charset="0"/>
                <a:cs typeface="Segoe UI" pitchFamily="34" charset="0"/>
              </a:rPr>
              <a:t>3”w </a:t>
            </a:r>
            <a:r>
              <a:rPr lang="en-US" dirty="0">
                <a:gradFill>
                  <a:gsLst>
                    <a:gs pos="10236">
                      <a:srgbClr val="505050"/>
                    </a:gs>
                    <a:gs pos="38000">
                      <a:srgbClr val="505050"/>
                    </a:gs>
                  </a:gsLst>
                  <a:lin ang="5400000" scaled="0"/>
                </a:gradFill>
                <a:ea typeface="Segoe UI" pitchFamily="34" charset="0"/>
                <a:cs typeface="Segoe UI" pitchFamily="34" charset="0"/>
              </a:rPr>
              <a:t>x 3”h</a:t>
            </a:r>
          </a:p>
        </p:txBody>
      </p:sp>
      <p:sp>
        <p:nvSpPr>
          <p:cNvPr id="31" name="Rectangle 30"/>
          <p:cNvSpPr/>
          <p:nvPr/>
        </p:nvSpPr>
        <p:spPr bwMode="auto">
          <a:xfrm>
            <a:off x="5754923" y="2125663"/>
            <a:ext cx="2697480" cy="274478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This </a:t>
            </a:r>
            <a:r>
              <a:rPr lang="en-US" dirty="0" smtClean="0">
                <a:gradFill>
                  <a:gsLst>
                    <a:gs pos="0">
                      <a:srgbClr val="FFFFFF"/>
                    </a:gs>
                    <a:gs pos="100000">
                      <a:srgbClr val="FFFFFF"/>
                    </a:gs>
                  </a:gsLst>
                  <a:lin ang="5400000" scaled="0"/>
                </a:gradFill>
                <a:ea typeface="Segoe UI" pitchFamily="34" charset="0"/>
                <a:cs typeface="Segoe UI" pitchFamily="34" charset="0"/>
              </a:rPr>
              <a:t>content tile </a:t>
            </a:r>
            <a:r>
              <a:rPr lang="en-US" dirty="0">
                <a:gradFill>
                  <a:gsLst>
                    <a:gs pos="0">
                      <a:srgbClr val="FFFFFF"/>
                    </a:gs>
                    <a:gs pos="100000">
                      <a:srgbClr val="FFFFFF"/>
                    </a:gs>
                  </a:gsLst>
                  <a:lin ang="5400000" scaled="0"/>
                </a:gradFill>
                <a:ea typeface="Segoe UI" pitchFamily="34" charset="0"/>
                <a:cs typeface="Segoe UI" pitchFamily="34" charset="0"/>
              </a:rPr>
              <a:t>measures 2.95”w x </a:t>
            </a:r>
            <a:r>
              <a:rPr lang="en-US" dirty="0" smtClean="0">
                <a:gradFill>
                  <a:gsLst>
                    <a:gs pos="0">
                      <a:srgbClr val="FFFFFF"/>
                    </a:gs>
                    <a:gs pos="100000">
                      <a:srgbClr val="FFFFFF"/>
                    </a:gs>
                  </a:gsLst>
                  <a:lin ang="5400000" scaled="0"/>
                </a:gradFill>
                <a:ea typeface="Segoe UI" pitchFamily="34" charset="0"/>
                <a:cs typeface="Segoe UI" pitchFamily="34" charset="0"/>
              </a:rPr>
              <a:t>3”h</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274637" y="4870450"/>
            <a:ext cx="10966443" cy="1827213"/>
          </a:xfrm>
          <a:prstGeom prst="rect">
            <a:avLst/>
          </a:prstGeom>
          <a:noFill/>
        </p:spPr>
        <p:txBody>
          <a:bodyPr wrap="square" lIns="182880" tIns="146304" rIns="182880" bIns="146304" rtlCol="0">
            <a:noAutofit/>
          </a:bodyPr>
          <a:lstStyle/>
          <a:p>
            <a:pPr marL="228600" indent="-228600">
              <a:lnSpc>
                <a:spcPct val="90000"/>
              </a:lnSpc>
              <a:spcAft>
                <a:spcPts val="600"/>
              </a:spcAft>
            </a:pPr>
            <a:r>
              <a:rPr lang="en-US" sz="1600" dirty="0" smtClean="0">
                <a:gradFill>
                  <a:gsLst>
                    <a:gs pos="1250">
                      <a:schemeClr val="tx1"/>
                    </a:gs>
                    <a:gs pos="99000">
                      <a:schemeClr val="tx1"/>
                    </a:gs>
                  </a:gsLst>
                  <a:lin ang="5400000" scaled="0"/>
                </a:gradFill>
              </a:rPr>
              <a:t>Your slide should now look like this. </a:t>
            </a:r>
          </a:p>
          <a:p>
            <a:pPr marL="231775" indent="-231775">
              <a:lnSpc>
                <a:spcPct val="90000"/>
              </a:lnSpc>
              <a:spcAft>
                <a:spcPts val="600"/>
              </a:spcAft>
              <a:buFont typeface="+mj-lt"/>
              <a:buAutoNum type="arabicPeriod" startAt="4"/>
            </a:pPr>
            <a:r>
              <a:rPr lang="en-US" sz="1600" dirty="0">
                <a:gradFill>
                  <a:gsLst>
                    <a:gs pos="1250">
                      <a:schemeClr val="tx1"/>
                    </a:gs>
                    <a:gs pos="99000">
                      <a:schemeClr val="tx1"/>
                    </a:gs>
                  </a:gsLst>
                  <a:lin ang="5400000" scaled="0"/>
                </a:gradFill>
              </a:rPr>
              <a:t>Leave the last content tile at 3”w x 3”h since no gap is needed on the right </a:t>
            </a:r>
            <a:r>
              <a:rPr lang="en-US" sz="1600" dirty="0" smtClean="0">
                <a:gradFill>
                  <a:gsLst>
                    <a:gs pos="1250">
                      <a:schemeClr val="tx1"/>
                    </a:gs>
                    <a:gs pos="99000">
                      <a:schemeClr val="tx1"/>
                    </a:gs>
                  </a:gsLst>
                  <a:lin ang="5400000" scaled="0"/>
                </a:gradFill>
              </a:rPr>
              <a:t>side.  Although the first 3 boxes are slightly narrower, this slight </a:t>
            </a:r>
            <a:r>
              <a:rPr lang="en-US" sz="1600" dirty="0">
                <a:gradFill>
                  <a:gsLst>
                    <a:gs pos="1250">
                      <a:schemeClr val="tx1"/>
                    </a:gs>
                    <a:gs pos="99000">
                      <a:schemeClr val="tx1"/>
                    </a:gs>
                  </a:gsLst>
                  <a:lin ang="5400000" scaled="0"/>
                </a:gradFill>
              </a:rPr>
              <a:t>size difference won’t be </a:t>
            </a:r>
            <a:r>
              <a:rPr lang="en-US" sz="1600" dirty="0" smtClean="0">
                <a:gradFill>
                  <a:gsLst>
                    <a:gs pos="1250">
                      <a:schemeClr val="tx1"/>
                    </a:gs>
                    <a:gs pos="99000">
                      <a:schemeClr val="tx1"/>
                    </a:gs>
                  </a:gsLst>
                  <a:lin ang="5400000" scaled="0"/>
                </a:gradFill>
              </a:rPr>
              <a:t>noticeable.  </a:t>
            </a:r>
          </a:p>
          <a:p>
            <a:pPr marL="231775">
              <a:lnSpc>
                <a:spcPct val="90000"/>
              </a:lnSpc>
              <a:spcAft>
                <a:spcPts val="600"/>
              </a:spcAft>
            </a:pPr>
            <a:r>
              <a:rPr lang="en-US" sz="1600" dirty="0">
                <a:gradFill>
                  <a:gsLst>
                    <a:gs pos="1250">
                      <a:schemeClr val="tx1"/>
                    </a:gs>
                    <a:gs pos="99000">
                      <a:schemeClr val="tx1"/>
                    </a:gs>
                  </a:gsLst>
                  <a:lin ang="5400000" scaled="0"/>
                </a:gradFill>
              </a:rPr>
              <a:t>Notice how the .05” gaps opened on the right edges, and the left edges remained aligned to the grid. This is a quick way to create uniform .05” gaps. </a:t>
            </a:r>
          </a:p>
          <a:p>
            <a:pPr marL="231775">
              <a:lnSpc>
                <a:spcPct val="90000"/>
              </a:lnSpc>
              <a:spcAft>
                <a:spcPts val="600"/>
              </a:spcAft>
            </a:pPr>
            <a:r>
              <a:rPr lang="en-US" sz="1600" dirty="0" smtClean="0">
                <a:gradFill>
                  <a:gsLst>
                    <a:gs pos="1250">
                      <a:schemeClr val="tx1"/>
                    </a:gs>
                    <a:gs pos="99000">
                      <a:schemeClr val="tx1"/>
                    </a:gs>
                  </a:gsLst>
                  <a:lin ang="5400000" scaled="0"/>
                </a:gradFill>
              </a:rPr>
              <a:t>   </a:t>
            </a:r>
            <a:endParaRPr lang="en-US" sz="1600" dirty="0">
              <a:gradFill>
                <a:gsLst>
                  <a:gs pos="1250">
                    <a:schemeClr val="tx1"/>
                  </a:gs>
                  <a:gs pos="99000">
                    <a:schemeClr val="tx1"/>
                  </a:gs>
                </a:gsLst>
                <a:lin ang="5400000" scaled="0"/>
              </a:gradFill>
            </a:endParaRPr>
          </a:p>
        </p:txBody>
      </p:sp>
      <p:sp>
        <p:nvSpPr>
          <p:cNvPr id="3" name="Title 2"/>
          <p:cNvSpPr>
            <a:spLocks noGrp="1"/>
          </p:cNvSpPr>
          <p:nvPr>
            <p:ph type="title"/>
          </p:nvPr>
        </p:nvSpPr>
        <p:spPr/>
        <p:txBody>
          <a:bodyPr/>
          <a:lstStyle/>
          <a:p>
            <a:r>
              <a:rPr lang="en-US" dirty="0"/>
              <a:t>Steps for adding gaps</a:t>
            </a:r>
          </a:p>
        </p:txBody>
      </p:sp>
      <p:sp>
        <p:nvSpPr>
          <p:cNvPr id="4" name="Text Placeholder 3"/>
          <p:cNvSpPr>
            <a:spLocks noGrp="1"/>
          </p:cNvSpPr>
          <p:nvPr>
            <p:ph type="body" sz="quarter" idx="4294967295"/>
          </p:nvPr>
        </p:nvSpPr>
        <p:spPr>
          <a:xfrm>
            <a:off x="274639" y="1212849"/>
            <a:ext cx="11889564" cy="849463"/>
          </a:xfrm>
          <a:prstGeom prst="rect">
            <a:avLst/>
          </a:prstGeom>
        </p:spPr>
        <p:txBody>
          <a:bodyPr vert="horz" wrap="square" lIns="182880" tIns="146304" rIns="182880" bIns="146304" rtlCol="0">
            <a:spAutoFit/>
          </a:bodyPr>
          <a:lstStyle/>
          <a:p>
            <a:pPr marL="0" indent="0">
              <a:buNone/>
            </a:pPr>
            <a:r>
              <a:rPr lang="en-US" dirty="0">
                <a:gradFill>
                  <a:gsLst>
                    <a:gs pos="0">
                      <a:schemeClr val="tx2"/>
                    </a:gs>
                    <a:gs pos="86000">
                      <a:schemeClr val="tx2"/>
                    </a:gs>
                  </a:gsLst>
                  <a:lin ang="5400000" scaled="0"/>
                </a:gradFill>
              </a:rPr>
              <a:t>Part 2</a:t>
            </a:r>
          </a:p>
        </p:txBody>
      </p:sp>
    </p:spTree>
    <p:extLst>
      <p:ext uri="{BB962C8B-B14F-4D97-AF65-F5344CB8AC3E}">
        <p14:creationId xmlns:p14="http://schemas.microsoft.com/office/powerpoint/2010/main" val="364732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smtClean="0"/>
              <a:t>Centered tiles</a:t>
            </a:r>
            <a:endParaRPr lang="en-US" sz="2800" dirty="0">
              <a:gradFill>
                <a:gsLst>
                  <a:gs pos="1250">
                    <a:schemeClr val="tx1"/>
                  </a:gs>
                  <a:gs pos="100000">
                    <a:schemeClr val="tx1"/>
                  </a:gs>
                </a:gsLst>
                <a:lin ang="5400000" scaled="0"/>
              </a:gradFill>
            </a:endParaRPr>
          </a:p>
        </p:txBody>
      </p:sp>
      <p:sp>
        <p:nvSpPr>
          <p:cNvPr id="22" name="Rectangle 21"/>
          <p:cNvSpPr/>
          <p:nvPr/>
        </p:nvSpPr>
        <p:spPr bwMode="auto">
          <a:xfrm>
            <a:off x="274638" y="3030325"/>
            <a:ext cx="2331720" cy="27424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612"/>
              </a:spcAft>
            </a:pPr>
            <a:r>
              <a:rPr lang="en-US" dirty="0">
                <a:gradFill>
                  <a:gsLst>
                    <a:gs pos="0">
                      <a:srgbClr val="FFFFFF"/>
                    </a:gs>
                    <a:gs pos="100000">
                      <a:srgbClr val="FFFFFF"/>
                    </a:gs>
                  </a:gsLst>
                  <a:lin ang="5400000" scaled="0"/>
                </a:gradFill>
                <a:ea typeface="Segoe UI" pitchFamily="34" charset="0"/>
                <a:cs typeface="Segoe UI" pitchFamily="34" charset="0"/>
              </a:rPr>
              <a:t>This </a:t>
            </a:r>
            <a:r>
              <a:rPr lang="en-US" dirty="0" smtClean="0">
                <a:gradFill>
                  <a:gsLst>
                    <a:gs pos="0">
                      <a:srgbClr val="FFFFFF"/>
                    </a:gs>
                    <a:gs pos="100000">
                      <a:srgbClr val="FFFFFF"/>
                    </a:gs>
                  </a:gsLst>
                  <a:lin ang="5400000" scaled="0"/>
                </a:gradFill>
                <a:ea typeface="Segoe UI" pitchFamily="34" charset="0"/>
                <a:cs typeface="Segoe UI" pitchFamily="34" charset="0"/>
              </a:rPr>
              <a:t>content tile </a:t>
            </a:r>
            <a:r>
              <a:rPr lang="en-US" dirty="0">
                <a:gradFill>
                  <a:gsLst>
                    <a:gs pos="0">
                      <a:srgbClr val="FFFFFF"/>
                    </a:gs>
                    <a:gs pos="100000">
                      <a:srgbClr val="FFFFFF"/>
                    </a:gs>
                  </a:gsLst>
                  <a:lin ang="5400000" scaled="0"/>
                </a:gradFill>
                <a:ea typeface="Segoe UI" pitchFamily="34" charset="0"/>
                <a:cs typeface="Segoe UI" pitchFamily="34" charset="0"/>
              </a:rPr>
              <a:t>is </a:t>
            </a:r>
            <a:br>
              <a:rPr lang="en-US" dirty="0">
                <a:gradFill>
                  <a:gsLst>
                    <a:gs pos="0">
                      <a:srgbClr val="FFFFFF"/>
                    </a:gs>
                    <a:gs pos="100000">
                      <a:srgbClr val="FFFFFF"/>
                    </a:gs>
                  </a:gsLst>
                  <a:lin ang="5400000" scaled="0"/>
                </a:gradFill>
                <a:ea typeface="Segoe UI" pitchFamily="34" charset="0"/>
                <a:cs typeface="Segoe UI" pitchFamily="34" charset="0"/>
              </a:rPr>
            </a:br>
            <a:r>
              <a:rPr lang="en-US" dirty="0" smtClean="0">
                <a:gradFill>
                  <a:gsLst>
                    <a:gs pos="0">
                      <a:srgbClr val="FFFFFF"/>
                    </a:gs>
                    <a:gs pos="100000">
                      <a:srgbClr val="FFFFFF"/>
                    </a:gs>
                  </a:gsLst>
                  <a:lin ang="5400000" scaled="0"/>
                </a:gradFill>
                <a:ea typeface="Segoe UI" pitchFamily="34" charset="0"/>
                <a:cs typeface="Segoe UI" pitchFamily="34" charset="0"/>
              </a:rPr>
              <a:t>2.55”w </a:t>
            </a:r>
            <a:r>
              <a:rPr lang="en-US" dirty="0">
                <a:gradFill>
                  <a:gsLst>
                    <a:gs pos="0">
                      <a:srgbClr val="FFFFFF"/>
                    </a:gs>
                    <a:gs pos="100000">
                      <a:srgbClr val="FFFFFF"/>
                    </a:gs>
                  </a:gsLst>
                  <a:lin ang="5400000" scaled="0"/>
                </a:gradFill>
                <a:ea typeface="Segoe UI" pitchFamily="34" charset="0"/>
                <a:cs typeface="Segoe UI" pitchFamily="34" charset="0"/>
              </a:rPr>
              <a:t>x 3”h</a:t>
            </a:r>
          </a:p>
        </p:txBody>
      </p:sp>
      <p:sp>
        <p:nvSpPr>
          <p:cNvPr id="27" name="Rectangle 26"/>
          <p:cNvSpPr/>
          <p:nvPr/>
        </p:nvSpPr>
        <p:spPr bwMode="auto">
          <a:xfrm>
            <a:off x="2651433" y="3030325"/>
            <a:ext cx="2331720" cy="27424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612"/>
              </a:spcAft>
            </a:pPr>
            <a:r>
              <a:rPr lang="en-US" dirty="0">
                <a:gradFill>
                  <a:gsLst>
                    <a:gs pos="0">
                      <a:srgbClr val="FFFFFF"/>
                    </a:gs>
                    <a:gs pos="100000">
                      <a:srgbClr val="FFFFFF"/>
                    </a:gs>
                  </a:gsLst>
                  <a:lin ang="5400000" scaled="0"/>
                </a:gradFill>
                <a:ea typeface="Segoe UI" pitchFamily="34" charset="0"/>
                <a:cs typeface="Segoe UI" pitchFamily="34" charset="0"/>
              </a:rPr>
              <a:t>This </a:t>
            </a:r>
            <a:r>
              <a:rPr lang="en-US" dirty="0" smtClean="0">
                <a:gradFill>
                  <a:gsLst>
                    <a:gs pos="0">
                      <a:srgbClr val="FFFFFF"/>
                    </a:gs>
                    <a:gs pos="100000">
                      <a:srgbClr val="FFFFFF"/>
                    </a:gs>
                  </a:gsLst>
                  <a:lin ang="5400000" scaled="0"/>
                </a:gradFill>
                <a:ea typeface="Segoe UI" pitchFamily="34" charset="0"/>
                <a:cs typeface="Segoe UI" pitchFamily="34" charset="0"/>
              </a:rPr>
              <a:t>content tile </a:t>
            </a:r>
            <a:r>
              <a:rPr lang="en-US" dirty="0">
                <a:gradFill>
                  <a:gsLst>
                    <a:gs pos="0">
                      <a:srgbClr val="FFFFFF"/>
                    </a:gs>
                    <a:gs pos="100000">
                      <a:srgbClr val="FFFFFF"/>
                    </a:gs>
                  </a:gsLst>
                  <a:lin ang="5400000" scaled="0"/>
                </a:gradFill>
                <a:ea typeface="Segoe UI" pitchFamily="34" charset="0"/>
                <a:cs typeface="Segoe UI" pitchFamily="34" charset="0"/>
              </a:rPr>
              <a:t>is </a:t>
            </a:r>
            <a:br>
              <a:rPr lang="en-US" dirty="0">
                <a:gradFill>
                  <a:gsLst>
                    <a:gs pos="0">
                      <a:srgbClr val="FFFFFF"/>
                    </a:gs>
                    <a:gs pos="100000">
                      <a:srgbClr val="FFFFFF"/>
                    </a:gs>
                  </a:gsLst>
                  <a:lin ang="5400000" scaled="0"/>
                </a:gradFill>
                <a:ea typeface="Segoe UI" pitchFamily="34" charset="0"/>
                <a:cs typeface="Segoe UI" pitchFamily="34" charset="0"/>
              </a:rPr>
            </a:br>
            <a:r>
              <a:rPr lang="en-US" dirty="0" smtClean="0">
                <a:gradFill>
                  <a:gsLst>
                    <a:gs pos="0">
                      <a:srgbClr val="FFFFFF"/>
                    </a:gs>
                    <a:gs pos="100000">
                      <a:srgbClr val="FFFFFF"/>
                    </a:gs>
                  </a:gsLst>
                  <a:lin ang="5400000" scaled="0"/>
                </a:gradFill>
                <a:ea typeface="Segoe UI" pitchFamily="34" charset="0"/>
                <a:cs typeface="Segoe UI" pitchFamily="34" charset="0"/>
              </a:rPr>
              <a:t>2.55”w </a:t>
            </a:r>
            <a:r>
              <a:rPr lang="en-US" dirty="0">
                <a:gradFill>
                  <a:gsLst>
                    <a:gs pos="0">
                      <a:srgbClr val="FFFFFF"/>
                    </a:gs>
                    <a:gs pos="100000">
                      <a:srgbClr val="FFFFFF"/>
                    </a:gs>
                  </a:gsLst>
                  <a:lin ang="5400000" scaled="0"/>
                </a:gradFill>
                <a:ea typeface="Segoe UI" pitchFamily="34" charset="0"/>
                <a:cs typeface="Segoe UI" pitchFamily="34" charset="0"/>
              </a:rPr>
              <a:t>x 3”h</a:t>
            </a:r>
          </a:p>
        </p:txBody>
      </p:sp>
      <p:sp>
        <p:nvSpPr>
          <p:cNvPr id="28" name="Rectangle 27"/>
          <p:cNvSpPr/>
          <p:nvPr/>
        </p:nvSpPr>
        <p:spPr bwMode="auto">
          <a:xfrm>
            <a:off x="7394902" y="3030325"/>
            <a:ext cx="2331720" cy="27424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612"/>
              </a:spcAft>
            </a:pPr>
            <a:r>
              <a:rPr lang="en-US" dirty="0">
                <a:gradFill>
                  <a:gsLst>
                    <a:gs pos="0">
                      <a:srgbClr val="FFFFFF"/>
                    </a:gs>
                    <a:gs pos="100000">
                      <a:srgbClr val="FFFFFF"/>
                    </a:gs>
                  </a:gsLst>
                  <a:lin ang="5400000" scaled="0"/>
                </a:gradFill>
                <a:ea typeface="Segoe UI" pitchFamily="34" charset="0"/>
                <a:cs typeface="Segoe UI" pitchFamily="34" charset="0"/>
              </a:rPr>
              <a:t>This </a:t>
            </a:r>
            <a:r>
              <a:rPr lang="en-US" dirty="0" smtClean="0">
                <a:gradFill>
                  <a:gsLst>
                    <a:gs pos="0">
                      <a:srgbClr val="FFFFFF"/>
                    </a:gs>
                    <a:gs pos="100000">
                      <a:srgbClr val="FFFFFF"/>
                    </a:gs>
                  </a:gsLst>
                  <a:lin ang="5400000" scaled="0"/>
                </a:gradFill>
                <a:ea typeface="Segoe UI" pitchFamily="34" charset="0"/>
                <a:cs typeface="Segoe UI" pitchFamily="34" charset="0"/>
              </a:rPr>
              <a:t>content tile </a:t>
            </a:r>
            <a:r>
              <a:rPr lang="en-US" dirty="0">
                <a:gradFill>
                  <a:gsLst>
                    <a:gs pos="0">
                      <a:srgbClr val="FFFFFF"/>
                    </a:gs>
                    <a:gs pos="100000">
                      <a:srgbClr val="FFFFFF"/>
                    </a:gs>
                  </a:gsLst>
                  <a:lin ang="5400000" scaled="0"/>
                </a:gradFill>
                <a:ea typeface="Segoe UI" pitchFamily="34" charset="0"/>
                <a:cs typeface="Segoe UI" pitchFamily="34" charset="0"/>
              </a:rPr>
              <a:t>is </a:t>
            </a:r>
            <a:br>
              <a:rPr lang="en-US" dirty="0">
                <a:gradFill>
                  <a:gsLst>
                    <a:gs pos="0">
                      <a:srgbClr val="FFFFFF"/>
                    </a:gs>
                    <a:gs pos="100000">
                      <a:srgbClr val="FFFFFF"/>
                    </a:gs>
                  </a:gsLst>
                  <a:lin ang="5400000" scaled="0"/>
                </a:gradFill>
                <a:ea typeface="Segoe UI" pitchFamily="34" charset="0"/>
                <a:cs typeface="Segoe UI" pitchFamily="34" charset="0"/>
              </a:rPr>
            </a:br>
            <a:r>
              <a:rPr lang="en-US" dirty="0" smtClean="0">
                <a:gradFill>
                  <a:gsLst>
                    <a:gs pos="0">
                      <a:srgbClr val="FFFFFF"/>
                    </a:gs>
                    <a:gs pos="100000">
                      <a:srgbClr val="FFFFFF"/>
                    </a:gs>
                  </a:gsLst>
                  <a:lin ang="5400000" scaled="0"/>
                </a:gradFill>
                <a:ea typeface="Segoe UI" pitchFamily="34" charset="0"/>
                <a:cs typeface="Segoe UI" pitchFamily="34" charset="0"/>
              </a:rPr>
              <a:t>2.55”w </a:t>
            </a:r>
            <a:r>
              <a:rPr lang="en-US" dirty="0">
                <a:gradFill>
                  <a:gsLst>
                    <a:gs pos="0">
                      <a:srgbClr val="FFFFFF"/>
                    </a:gs>
                    <a:gs pos="100000">
                      <a:srgbClr val="FFFFFF"/>
                    </a:gs>
                  </a:gsLst>
                  <a:lin ang="5400000" scaled="0"/>
                </a:gradFill>
                <a:ea typeface="Segoe UI" pitchFamily="34" charset="0"/>
                <a:cs typeface="Segoe UI" pitchFamily="34" charset="0"/>
              </a:rPr>
              <a:t>x 3”h</a:t>
            </a:r>
          </a:p>
        </p:txBody>
      </p:sp>
      <p:sp>
        <p:nvSpPr>
          <p:cNvPr id="29" name="Rectangle 28"/>
          <p:cNvSpPr/>
          <p:nvPr/>
        </p:nvSpPr>
        <p:spPr bwMode="auto">
          <a:xfrm>
            <a:off x="5028228" y="3030325"/>
            <a:ext cx="2331720" cy="27424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612"/>
              </a:spcAft>
            </a:pPr>
            <a:r>
              <a:rPr lang="en-US" dirty="0">
                <a:gradFill>
                  <a:gsLst>
                    <a:gs pos="0">
                      <a:srgbClr val="FFFFFF"/>
                    </a:gs>
                    <a:gs pos="100000">
                      <a:srgbClr val="FFFFFF"/>
                    </a:gs>
                  </a:gsLst>
                  <a:lin ang="5400000" scaled="0"/>
                </a:gradFill>
                <a:ea typeface="Segoe UI" pitchFamily="34" charset="0"/>
                <a:cs typeface="Segoe UI" pitchFamily="34" charset="0"/>
              </a:rPr>
              <a:t>This </a:t>
            </a:r>
            <a:r>
              <a:rPr lang="en-US" dirty="0" smtClean="0">
                <a:gradFill>
                  <a:gsLst>
                    <a:gs pos="0">
                      <a:srgbClr val="FFFFFF"/>
                    </a:gs>
                    <a:gs pos="100000">
                      <a:srgbClr val="FFFFFF"/>
                    </a:gs>
                  </a:gsLst>
                  <a:lin ang="5400000" scaled="0"/>
                </a:gradFill>
                <a:ea typeface="Segoe UI" pitchFamily="34" charset="0"/>
                <a:cs typeface="Segoe UI" pitchFamily="34" charset="0"/>
              </a:rPr>
              <a:t>content tile </a:t>
            </a:r>
            <a:r>
              <a:rPr lang="en-US" dirty="0">
                <a:gradFill>
                  <a:gsLst>
                    <a:gs pos="0">
                      <a:srgbClr val="FFFFFF"/>
                    </a:gs>
                    <a:gs pos="100000">
                      <a:srgbClr val="FFFFFF"/>
                    </a:gs>
                  </a:gsLst>
                  <a:lin ang="5400000" scaled="0"/>
                </a:gradFill>
                <a:ea typeface="Segoe UI" pitchFamily="34" charset="0"/>
                <a:cs typeface="Segoe UI" pitchFamily="34" charset="0"/>
              </a:rPr>
              <a:t>is </a:t>
            </a:r>
            <a:br>
              <a:rPr lang="en-US" dirty="0">
                <a:gradFill>
                  <a:gsLst>
                    <a:gs pos="0">
                      <a:srgbClr val="FFFFFF"/>
                    </a:gs>
                    <a:gs pos="100000">
                      <a:srgbClr val="FFFFFF"/>
                    </a:gs>
                  </a:gsLst>
                  <a:lin ang="5400000" scaled="0"/>
                </a:gradFill>
                <a:ea typeface="Segoe UI" pitchFamily="34" charset="0"/>
                <a:cs typeface="Segoe UI" pitchFamily="34" charset="0"/>
              </a:rPr>
            </a:br>
            <a:r>
              <a:rPr lang="en-US" dirty="0" smtClean="0">
                <a:gradFill>
                  <a:gsLst>
                    <a:gs pos="0">
                      <a:srgbClr val="FFFFFF"/>
                    </a:gs>
                    <a:gs pos="100000">
                      <a:srgbClr val="FFFFFF"/>
                    </a:gs>
                  </a:gsLst>
                  <a:lin ang="5400000" scaled="0"/>
                </a:gradFill>
                <a:ea typeface="Segoe UI" pitchFamily="34" charset="0"/>
                <a:cs typeface="Segoe UI" pitchFamily="34" charset="0"/>
              </a:rPr>
              <a:t>2.55”w </a:t>
            </a:r>
            <a:r>
              <a:rPr lang="en-US" dirty="0">
                <a:gradFill>
                  <a:gsLst>
                    <a:gs pos="0">
                      <a:srgbClr val="FFFFFF"/>
                    </a:gs>
                    <a:gs pos="100000">
                      <a:srgbClr val="FFFFFF"/>
                    </a:gs>
                  </a:gsLst>
                  <a:lin ang="5400000" scaled="0"/>
                </a:gradFill>
                <a:ea typeface="Segoe UI" pitchFamily="34" charset="0"/>
                <a:cs typeface="Segoe UI" pitchFamily="34" charset="0"/>
              </a:rPr>
              <a:t>x 3”h</a:t>
            </a:r>
          </a:p>
        </p:txBody>
      </p:sp>
      <p:sp>
        <p:nvSpPr>
          <p:cNvPr id="11" name="Rectangle 10"/>
          <p:cNvSpPr/>
          <p:nvPr/>
        </p:nvSpPr>
        <p:spPr bwMode="auto">
          <a:xfrm>
            <a:off x="9771698" y="3030325"/>
            <a:ext cx="2377440" cy="27424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612"/>
              </a:spcAft>
            </a:pPr>
            <a:r>
              <a:rPr lang="en-US" dirty="0">
                <a:gradFill>
                  <a:gsLst>
                    <a:gs pos="0">
                      <a:srgbClr val="FFFFFF"/>
                    </a:gs>
                    <a:gs pos="100000">
                      <a:srgbClr val="FFFFFF"/>
                    </a:gs>
                  </a:gsLst>
                  <a:lin ang="5400000" scaled="0"/>
                </a:gradFill>
                <a:ea typeface="Segoe UI" pitchFamily="34" charset="0"/>
                <a:cs typeface="Segoe UI" pitchFamily="34" charset="0"/>
              </a:rPr>
              <a:t>This </a:t>
            </a:r>
            <a:r>
              <a:rPr lang="en-US" dirty="0" smtClean="0">
                <a:gradFill>
                  <a:gsLst>
                    <a:gs pos="0">
                      <a:srgbClr val="FFFFFF"/>
                    </a:gs>
                    <a:gs pos="100000">
                      <a:srgbClr val="FFFFFF"/>
                    </a:gs>
                  </a:gsLst>
                  <a:lin ang="5400000" scaled="0"/>
                </a:gradFill>
                <a:ea typeface="Segoe UI" pitchFamily="34" charset="0"/>
                <a:cs typeface="Segoe UI" pitchFamily="34" charset="0"/>
              </a:rPr>
              <a:t>content tile </a:t>
            </a:r>
            <a:r>
              <a:rPr lang="en-US" dirty="0">
                <a:gradFill>
                  <a:gsLst>
                    <a:gs pos="0">
                      <a:srgbClr val="FFFFFF"/>
                    </a:gs>
                    <a:gs pos="100000">
                      <a:srgbClr val="FFFFFF"/>
                    </a:gs>
                  </a:gsLst>
                  <a:lin ang="5400000" scaled="0"/>
                </a:gradFill>
                <a:ea typeface="Segoe UI" pitchFamily="34" charset="0"/>
                <a:cs typeface="Segoe UI" pitchFamily="34" charset="0"/>
              </a:rPr>
              <a:t>is </a:t>
            </a:r>
            <a:br>
              <a:rPr lang="en-US"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2.6”w x 3”h</a:t>
            </a:r>
          </a:p>
        </p:txBody>
      </p:sp>
      <p:cxnSp>
        <p:nvCxnSpPr>
          <p:cNvPr id="4" name="Straight Arrow Connector 3"/>
          <p:cNvCxnSpPr/>
          <p:nvPr/>
        </p:nvCxnSpPr>
        <p:spPr>
          <a:xfrm>
            <a:off x="274638" y="2883975"/>
            <a:ext cx="11887200"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303045" y="2343558"/>
            <a:ext cx="1830386" cy="541337"/>
          </a:xfrm>
          <a:prstGeom prst="rect">
            <a:avLst/>
          </a:prstGeom>
          <a:noFill/>
        </p:spPr>
        <p:txBody>
          <a:bodyPr wrap="square" lIns="182880" tIns="146304" rIns="182880" bIns="146304" rtlCol="0">
            <a:noAutofit/>
          </a:bodyPr>
          <a:lstStyle/>
          <a:p>
            <a:pPr algn="ctr"/>
            <a:r>
              <a:rPr lang="en-US" sz="2400" spc="-70" dirty="0" smtClean="0">
                <a:gradFill>
                  <a:gsLst>
                    <a:gs pos="2917">
                      <a:schemeClr val="tx1"/>
                    </a:gs>
                    <a:gs pos="30000">
                      <a:schemeClr val="tx1"/>
                    </a:gs>
                  </a:gsLst>
                  <a:lin ang="5400000" scaled="0"/>
                </a:gradFill>
              </a:rPr>
              <a:t>13”</a:t>
            </a:r>
          </a:p>
        </p:txBody>
      </p:sp>
      <p:sp>
        <p:nvSpPr>
          <p:cNvPr id="6" name="TextBox 5"/>
          <p:cNvSpPr txBox="1"/>
          <p:nvPr/>
        </p:nvSpPr>
        <p:spPr>
          <a:xfrm>
            <a:off x="284857" y="1213247"/>
            <a:ext cx="7297935" cy="915591"/>
          </a:xfrm>
          <a:prstGeom prst="rect">
            <a:avLst/>
          </a:prstGeom>
          <a:noFill/>
        </p:spPr>
        <p:txBody>
          <a:bodyPr wrap="square" lIns="182880" tIns="146304" rIns="182880" bIns="146304" rtlCol="0">
            <a:noAutofit/>
          </a:bodyPr>
          <a:lstStyle/>
          <a:p>
            <a:pPr>
              <a:lnSpc>
                <a:spcPct val="90000"/>
              </a:lnSpc>
              <a:spcAft>
                <a:spcPts val="600"/>
              </a:spcAft>
            </a:pPr>
            <a:r>
              <a:rPr lang="en-US" dirty="0" smtClean="0">
                <a:gradFill>
                  <a:gsLst>
                    <a:gs pos="1250">
                      <a:schemeClr val="tx1"/>
                    </a:gs>
                    <a:gs pos="99000">
                      <a:schemeClr val="tx1"/>
                    </a:gs>
                  </a:gsLst>
                  <a:lin ang="5400000" scaled="0"/>
                </a:gradFill>
              </a:rPr>
              <a:t>Limit the number of colors to no more than 3-4 on any one slide.</a:t>
            </a:r>
          </a:p>
          <a:p>
            <a:pPr>
              <a:lnSpc>
                <a:spcPct val="90000"/>
              </a:lnSpc>
              <a:spcAft>
                <a:spcPts val="600"/>
              </a:spcAft>
            </a:pPr>
            <a:r>
              <a:rPr lang="en-US" dirty="0">
                <a:gradFill>
                  <a:gsLst>
                    <a:gs pos="1250">
                      <a:schemeClr val="tx1"/>
                    </a:gs>
                    <a:gs pos="99000">
                      <a:schemeClr val="tx1"/>
                    </a:gs>
                  </a:gsLst>
                  <a:lin ang="5400000" scaled="0"/>
                </a:gradFill>
              </a:rPr>
              <a:t>S</a:t>
            </a:r>
            <a:r>
              <a:rPr lang="en-US" dirty="0" smtClean="0">
                <a:gradFill>
                  <a:gsLst>
                    <a:gs pos="1250">
                      <a:schemeClr val="tx1"/>
                    </a:gs>
                    <a:gs pos="99000">
                      <a:schemeClr val="tx1"/>
                    </a:gs>
                  </a:gsLst>
                  <a:lin ang="5400000" scaled="0"/>
                </a:gradFill>
              </a:rPr>
              <a:t>lides with 5 or more tiles work well with one color.</a:t>
            </a:r>
          </a:p>
        </p:txBody>
      </p:sp>
      <p:sp>
        <p:nvSpPr>
          <p:cNvPr id="19" name="TextBox 18"/>
          <p:cNvSpPr txBox="1"/>
          <p:nvPr/>
        </p:nvSpPr>
        <p:spPr>
          <a:xfrm>
            <a:off x="2652078" y="5786437"/>
            <a:ext cx="2328713" cy="911225"/>
          </a:xfrm>
          <a:prstGeom prst="rect">
            <a:avLst/>
          </a:prstGeom>
          <a:noFill/>
        </p:spPr>
        <p:txBody>
          <a:bodyPr wrap="square" lIns="182880" tIns="146304" rIns="182880" bIns="146304" rtlCol="0">
            <a:noAutofit/>
          </a:bodyPr>
          <a:lstStyle/>
          <a:p>
            <a:pPr>
              <a:lnSpc>
                <a:spcPct val="90000"/>
              </a:lnSpc>
              <a:spcAft>
                <a:spcPts val="1800"/>
              </a:spcAft>
            </a:pPr>
            <a:r>
              <a:rPr lang="en-US" sz="1400" dirty="0" smtClean="0">
                <a:gradFill>
                  <a:gsLst>
                    <a:gs pos="1250">
                      <a:schemeClr val="tx1"/>
                    </a:gs>
                    <a:gs pos="99000">
                      <a:schemeClr val="tx1"/>
                    </a:gs>
                  </a:gsLst>
                  <a:lin ang="5400000" scaled="0"/>
                </a:gradFill>
              </a:rPr>
              <a:t>Align all text blocks to the content tiles interior margins</a:t>
            </a:r>
          </a:p>
        </p:txBody>
      </p:sp>
      <p:cxnSp>
        <p:nvCxnSpPr>
          <p:cNvPr id="20" name="Straight Connector 19"/>
          <p:cNvCxnSpPr/>
          <p:nvPr/>
        </p:nvCxnSpPr>
        <p:spPr>
          <a:xfrm>
            <a:off x="2818934" y="2753958"/>
            <a:ext cx="0" cy="4240567"/>
          </a:xfrm>
          <a:prstGeom prst="line">
            <a:avLst/>
          </a:prstGeom>
          <a:ln>
            <a:solidFill>
              <a:srgbClr val="C0C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3767" y="301214"/>
            <a:ext cx="0" cy="6693311"/>
          </a:xfrm>
          <a:prstGeom prst="line">
            <a:avLst/>
          </a:prstGeom>
          <a:ln>
            <a:solidFill>
              <a:srgbClr val="C0C0C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318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8643" y="295275"/>
            <a:ext cx="2740018" cy="1541128"/>
          </a:xfrm>
          <a:prstGeom prst="rect">
            <a:avLst/>
          </a:prstGeom>
          <a:ln>
            <a:solidFill>
              <a:srgbClr val="5F5F5F"/>
            </a:solidFill>
          </a:ln>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23066" y="295275"/>
            <a:ext cx="2740018" cy="1541128"/>
          </a:xfrm>
          <a:prstGeom prst="rect">
            <a:avLst/>
          </a:prstGeom>
          <a:ln>
            <a:solidFill>
              <a:srgbClr val="5F5F5F"/>
            </a:solidFill>
          </a:ln>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85430" y="295275"/>
            <a:ext cx="2740018" cy="1541129"/>
          </a:xfrm>
          <a:prstGeom prst="rect">
            <a:avLst/>
          </a:prstGeom>
          <a:ln>
            <a:solidFill>
              <a:srgbClr val="5F5F5F"/>
            </a:solidFill>
          </a:ln>
        </p:spPr>
      </p:pic>
      <p:sp>
        <p:nvSpPr>
          <p:cNvPr id="7" name="TextBox 6"/>
          <p:cNvSpPr txBox="1"/>
          <p:nvPr/>
        </p:nvSpPr>
        <p:spPr>
          <a:xfrm>
            <a:off x="265462" y="1901751"/>
            <a:ext cx="2743200" cy="227087"/>
          </a:xfrm>
          <a:prstGeom prst="rect">
            <a:avLst/>
          </a:prstGeom>
          <a:noFill/>
        </p:spPr>
        <p:txBody>
          <a:bodyPr wrap="square" lIns="0" tIns="0" rIns="0" bIns="0" rtlCol="0">
            <a:noAutofit/>
          </a:bodyPr>
          <a:lstStyle/>
          <a:p>
            <a:pPr lvl="0">
              <a:lnSpc>
                <a:spcPct val="90000"/>
              </a:lnSpc>
            </a:pPr>
            <a:r>
              <a:rPr lang="en-US" sz="1200" dirty="0" smtClean="0">
                <a:gradFill>
                  <a:gsLst>
                    <a:gs pos="1250">
                      <a:schemeClr val="tx1"/>
                    </a:gs>
                    <a:gs pos="99000">
                      <a:schemeClr val="tx1"/>
                    </a:gs>
                  </a:gsLst>
                  <a:lin ang="5400000" scaled="0"/>
                </a:gradFill>
              </a:rPr>
              <a:t>Don’t center content tiles, unless the total width equals 13”, spanning the slide from border to border.</a:t>
            </a:r>
          </a:p>
        </p:txBody>
      </p:sp>
      <p:sp>
        <p:nvSpPr>
          <p:cNvPr id="8" name="TextBox 7"/>
          <p:cNvSpPr txBox="1"/>
          <p:nvPr/>
        </p:nvSpPr>
        <p:spPr>
          <a:xfrm>
            <a:off x="3919885" y="1901751"/>
            <a:ext cx="2743200" cy="227087"/>
          </a:xfrm>
          <a:prstGeom prst="rect">
            <a:avLst/>
          </a:prstGeom>
          <a:noFill/>
        </p:spPr>
        <p:txBody>
          <a:bodyPr wrap="square" lIns="0" tIns="0" rIns="0" bIns="0" rtlCol="0">
            <a:noAutofit/>
          </a:bodyPr>
          <a:lstStyle/>
          <a:p>
            <a:pPr lvl="0">
              <a:lnSpc>
                <a:spcPct val="90000"/>
              </a:lnSpc>
            </a:pPr>
            <a:r>
              <a:rPr lang="en-US" sz="1200" dirty="0" smtClean="0">
                <a:gradFill>
                  <a:gsLst>
                    <a:gs pos="1250">
                      <a:schemeClr val="tx1"/>
                    </a:gs>
                    <a:gs pos="99000">
                      <a:schemeClr val="tx1"/>
                    </a:gs>
                  </a:gsLst>
                  <a:lin ang="5400000" scaled="0"/>
                </a:gradFill>
              </a:rPr>
              <a:t>Limit colors to no more than 3-4 on any one slide.</a:t>
            </a:r>
          </a:p>
        </p:txBody>
      </p:sp>
      <p:sp>
        <p:nvSpPr>
          <p:cNvPr id="9" name="TextBox 8"/>
          <p:cNvSpPr txBox="1"/>
          <p:nvPr/>
        </p:nvSpPr>
        <p:spPr>
          <a:xfrm>
            <a:off x="7591425" y="1901751"/>
            <a:ext cx="2743200" cy="227087"/>
          </a:xfrm>
          <a:prstGeom prst="rect">
            <a:avLst/>
          </a:prstGeom>
          <a:noFill/>
        </p:spPr>
        <p:txBody>
          <a:bodyPr wrap="square" lIns="0" tIns="0" rIns="0" bIns="0" rtlCol="0">
            <a:noAutofit/>
          </a:bodyPr>
          <a:lstStyle/>
          <a:p>
            <a:pPr lvl="0">
              <a:lnSpc>
                <a:spcPct val="90000"/>
              </a:lnSpc>
            </a:pPr>
            <a:r>
              <a:rPr lang="en-US" sz="1200" dirty="0" smtClean="0">
                <a:gradFill>
                  <a:gsLst>
                    <a:gs pos="1250">
                      <a:schemeClr val="tx1"/>
                    </a:gs>
                    <a:gs pos="99000">
                      <a:schemeClr val="tx1"/>
                    </a:gs>
                  </a:gsLst>
                  <a:lin ang="5400000" scaled="0"/>
                </a:gradFill>
              </a:rPr>
              <a:t>Don’t forget to remove the .png grid from final slides.</a:t>
            </a:r>
          </a:p>
        </p:txBody>
      </p:sp>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8643" y="2629684"/>
            <a:ext cx="2740018" cy="1541128"/>
          </a:xfrm>
          <a:prstGeom prst="rect">
            <a:avLst/>
          </a:prstGeom>
          <a:ln>
            <a:solidFill>
              <a:srgbClr val="5F5F5F"/>
            </a:solidFill>
          </a:ln>
        </p:spPr>
      </p:pic>
      <p:sp>
        <p:nvSpPr>
          <p:cNvPr id="11" name="TextBox 10"/>
          <p:cNvSpPr txBox="1"/>
          <p:nvPr/>
        </p:nvSpPr>
        <p:spPr>
          <a:xfrm>
            <a:off x="265462" y="4236160"/>
            <a:ext cx="2743200" cy="227087"/>
          </a:xfrm>
          <a:prstGeom prst="rect">
            <a:avLst/>
          </a:prstGeom>
          <a:noFill/>
        </p:spPr>
        <p:txBody>
          <a:bodyPr wrap="square" lIns="0" tIns="0" rIns="0" bIns="0" rtlCol="0">
            <a:noAutofit/>
          </a:bodyPr>
          <a:lstStyle/>
          <a:p>
            <a:pPr lvl="0">
              <a:lnSpc>
                <a:spcPct val="90000"/>
              </a:lnSpc>
            </a:pPr>
            <a:r>
              <a:rPr lang="en-US" sz="1200" dirty="0" smtClean="0">
                <a:gradFill>
                  <a:gsLst>
                    <a:gs pos="1250">
                      <a:schemeClr val="tx1"/>
                    </a:gs>
                    <a:gs pos="99000">
                      <a:schemeClr val="tx1"/>
                    </a:gs>
                  </a:gsLst>
                  <a:lin ang="5400000" scaled="0"/>
                </a:gradFill>
              </a:rPr>
              <a:t>Keep titles aligned left.</a:t>
            </a:r>
          </a:p>
        </p:txBody>
      </p:sp>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68644" y="4870450"/>
            <a:ext cx="2740016" cy="1541128"/>
          </a:xfrm>
          <a:prstGeom prst="rect">
            <a:avLst/>
          </a:prstGeom>
          <a:ln>
            <a:solidFill>
              <a:srgbClr val="5F5F5F"/>
            </a:solidFill>
          </a:ln>
        </p:spPr>
      </p:pic>
      <p:sp>
        <p:nvSpPr>
          <p:cNvPr id="13" name="TextBox 12"/>
          <p:cNvSpPr txBox="1"/>
          <p:nvPr/>
        </p:nvSpPr>
        <p:spPr>
          <a:xfrm>
            <a:off x="265462" y="6476926"/>
            <a:ext cx="2743200" cy="227087"/>
          </a:xfrm>
          <a:prstGeom prst="rect">
            <a:avLst/>
          </a:prstGeom>
          <a:noFill/>
        </p:spPr>
        <p:txBody>
          <a:bodyPr wrap="square" lIns="0" tIns="0" rIns="0" bIns="0" rtlCol="0">
            <a:noAutofit/>
          </a:bodyPr>
          <a:lstStyle/>
          <a:p>
            <a:pPr lvl="0">
              <a:lnSpc>
                <a:spcPct val="90000"/>
              </a:lnSpc>
            </a:pPr>
            <a:r>
              <a:rPr lang="en-US" sz="1200" dirty="0" smtClean="0">
                <a:gradFill>
                  <a:gsLst>
                    <a:gs pos="1250">
                      <a:schemeClr val="tx1"/>
                    </a:gs>
                    <a:gs pos="99000">
                      <a:schemeClr val="tx1"/>
                    </a:gs>
                  </a:gsLst>
                  <a:lin ang="5400000" scaled="0"/>
                </a:gradFill>
              </a:rPr>
              <a:t>Don’t use tiles without text, for decorative purposes.</a:t>
            </a:r>
          </a:p>
        </p:txBody>
      </p:sp>
      <p:pic>
        <p:nvPicPr>
          <p:cNvPr id="14" name="Picture 1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94609" y="4870450"/>
            <a:ext cx="2740016" cy="1541128"/>
          </a:xfrm>
          <a:prstGeom prst="rect">
            <a:avLst/>
          </a:prstGeom>
          <a:ln>
            <a:solidFill>
              <a:srgbClr val="5F5F5F"/>
            </a:solidFill>
          </a:ln>
        </p:spPr>
      </p:pic>
      <p:sp>
        <p:nvSpPr>
          <p:cNvPr id="15" name="TextBox 14"/>
          <p:cNvSpPr txBox="1"/>
          <p:nvPr/>
        </p:nvSpPr>
        <p:spPr>
          <a:xfrm>
            <a:off x="7591426" y="6476926"/>
            <a:ext cx="2743200" cy="227087"/>
          </a:xfrm>
          <a:prstGeom prst="rect">
            <a:avLst/>
          </a:prstGeom>
          <a:noFill/>
        </p:spPr>
        <p:txBody>
          <a:bodyPr wrap="square" lIns="0" tIns="0" rIns="0" bIns="0" rtlCol="0">
            <a:noAutofit/>
          </a:bodyPr>
          <a:lstStyle/>
          <a:p>
            <a:pPr lvl="0">
              <a:lnSpc>
                <a:spcPct val="90000"/>
              </a:lnSpc>
            </a:pPr>
            <a:r>
              <a:rPr lang="en-US" sz="1200" dirty="0" smtClean="0">
                <a:gradFill>
                  <a:gsLst>
                    <a:gs pos="1250">
                      <a:schemeClr val="tx1"/>
                    </a:gs>
                    <a:gs pos="99000">
                      <a:schemeClr val="tx1"/>
                    </a:gs>
                  </a:gsLst>
                  <a:lin ang="5400000" scaled="0"/>
                </a:gradFill>
              </a:rPr>
              <a:t>Don’t middle align type. Type should be top aligned. </a:t>
            </a:r>
          </a:p>
        </p:txBody>
      </p:sp>
      <p:pic>
        <p:nvPicPr>
          <p:cNvPr id="18" name="Picture 1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923068" y="4870450"/>
            <a:ext cx="2740014" cy="1541127"/>
          </a:xfrm>
          <a:prstGeom prst="rect">
            <a:avLst/>
          </a:prstGeom>
          <a:ln>
            <a:solidFill>
              <a:srgbClr val="5F5F5F"/>
            </a:solidFill>
          </a:ln>
        </p:spPr>
      </p:pic>
      <p:sp>
        <p:nvSpPr>
          <p:cNvPr id="19" name="TextBox 18"/>
          <p:cNvSpPr txBox="1"/>
          <p:nvPr/>
        </p:nvSpPr>
        <p:spPr>
          <a:xfrm>
            <a:off x="3919883" y="6476926"/>
            <a:ext cx="2743200" cy="227087"/>
          </a:xfrm>
          <a:prstGeom prst="rect">
            <a:avLst/>
          </a:prstGeom>
          <a:noFill/>
        </p:spPr>
        <p:txBody>
          <a:bodyPr wrap="square" lIns="0" tIns="0" rIns="0" bIns="0" rtlCol="0">
            <a:noAutofit/>
          </a:bodyPr>
          <a:lstStyle/>
          <a:p>
            <a:pPr lvl="0">
              <a:lnSpc>
                <a:spcPct val="90000"/>
              </a:lnSpc>
            </a:pPr>
            <a:r>
              <a:rPr lang="en-US" sz="1200" dirty="0" smtClean="0">
                <a:gradFill>
                  <a:gsLst>
                    <a:gs pos="1250">
                      <a:schemeClr val="tx1"/>
                    </a:gs>
                    <a:gs pos="99000">
                      <a:schemeClr val="tx1"/>
                    </a:gs>
                  </a:gsLst>
                  <a:lin ang="5400000" scaled="0"/>
                </a:gradFill>
              </a:rPr>
              <a:t>Don’t right-align type or objects in tiles.</a:t>
            </a:r>
          </a:p>
        </p:txBody>
      </p:sp>
      <p:pic>
        <p:nvPicPr>
          <p:cNvPr id="20" name="Picture 1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585431" y="2629684"/>
            <a:ext cx="2740016" cy="1541127"/>
          </a:xfrm>
          <a:prstGeom prst="rect">
            <a:avLst/>
          </a:prstGeom>
          <a:ln>
            <a:solidFill>
              <a:srgbClr val="5F5F5F"/>
            </a:solidFill>
          </a:ln>
        </p:spPr>
      </p:pic>
      <p:sp>
        <p:nvSpPr>
          <p:cNvPr id="21" name="TextBox 20"/>
          <p:cNvSpPr txBox="1"/>
          <p:nvPr/>
        </p:nvSpPr>
        <p:spPr>
          <a:xfrm>
            <a:off x="7582248" y="4236160"/>
            <a:ext cx="2743200" cy="227087"/>
          </a:xfrm>
          <a:prstGeom prst="rect">
            <a:avLst/>
          </a:prstGeom>
          <a:noFill/>
        </p:spPr>
        <p:txBody>
          <a:bodyPr wrap="square" lIns="0" tIns="0" rIns="0" bIns="0" rtlCol="0">
            <a:noAutofit/>
          </a:bodyPr>
          <a:lstStyle/>
          <a:p>
            <a:pPr lvl="0">
              <a:lnSpc>
                <a:spcPct val="90000"/>
              </a:lnSpc>
            </a:pPr>
            <a:r>
              <a:rPr lang="en-US" sz="1200" dirty="0">
                <a:gradFill>
                  <a:gsLst>
                    <a:gs pos="1250">
                      <a:schemeClr val="tx1"/>
                    </a:gs>
                    <a:gs pos="99000">
                      <a:schemeClr val="tx1"/>
                    </a:gs>
                  </a:gsLst>
                  <a:lin ang="5400000" scaled="0"/>
                </a:gradFill>
              </a:rPr>
              <a:t>Don’t add tiles at 45˚ </a:t>
            </a:r>
            <a:r>
              <a:rPr lang="en-US" sz="1200" dirty="0" smtClean="0">
                <a:gradFill>
                  <a:gsLst>
                    <a:gs pos="1250">
                      <a:schemeClr val="tx1"/>
                    </a:gs>
                    <a:gs pos="99000">
                      <a:schemeClr val="tx1"/>
                    </a:gs>
                  </a:gsLst>
                  <a:lin ang="5400000" scaled="0"/>
                </a:gradFill>
              </a:rPr>
              <a:t>angles. They </a:t>
            </a:r>
            <a:r>
              <a:rPr lang="en-US" sz="1200" dirty="0">
                <a:gradFill>
                  <a:gsLst>
                    <a:gs pos="1250">
                      <a:schemeClr val="tx1"/>
                    </a:gs>
                    <a:gs pos="99000">
                      <a:schemeClr val="tx1"/>
                    </a:gs>
                  </a:gsLst>
                  <a:lin ang="5400000" scaled="0"/>
                </a:gradFill>
              </a:rPr>
              <a:t>should always be added side-by-side </a:t>
            </a:r>
            <a:r>
              <a:rPr lang="en-US" sz="1200" dirty="0" smtClean="0">
                <a:gradFill>
                  <a:gsLst>
                    <a:gs pos="1250">
                      <a:schemeClr val="tx1"/>
                    </a:gs>
                    <a:gs pos="99000">
                      <a:schemeClr val="tx1"/>
                    </a:gs>
                  </a:gsLst>
                  <a:lin ang="5400000" scaled="0"/>
                </a:gradFill>
              </a:rPr>
              <a:t>or directly </a:t>
            </a:r>
            <a:r>
              <a:rPr lang="en-US" sz="1200" dirty="0">
                <a:gradFill>
                  <a:gsLst>
                    <a:gs pos="1250">
                      <a:schemeClr val="tx1"/>
                    </a:gs>
                    <a:gs pos="99000">
                      <a:schemeClr val="tx1"/>
                    </a:gs>
                  </a:gsLst>
                  <a:lin ang="5400000" scaled="0"/>
                </a:gradFill>
              </a:rPr>
              <a:t>above or below the prior tile.</a:t>
            </a:r>
            <a:endParaRPr lang="en-US" sz="1200" dirty="0" smtClean="0">
              <a:gradFill>
                <a:gsLst>
                  <a:gs pos="1250">
                    <a:schemeClr val="tx1"/>
                  </a:gs>
                  <a:gs pos="99000">
                    <a:schemeClr val="tx1"/>
                  </a:gs>
                </a:gsLst>
                <a:lin ang="5400000" scaled="0"/>
              </a:gradFill>
            </a:endParaRPr>
          </a:p>
        </p:txBody>
      </p:sp>
      <p:pic>
        <p:nvPicPr>
          <p:cNvPr id="26" name="Picture 2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926250" y="2629685"/>
            <a:ext cx="2740016" cy="1541127"/>
          </a:xfrm>
          <a:prstGeom prst="rect">
            <a:avLst/>
          </a:prstGeom>
          <a:ln>
            <a:solidFill>
              <a:srgbClr val="5F5F5F"/>
            </a:solidFill>
          </a:ln>
        </p:spPr>
      </p:pic>
      <p:sp>
        <p:nvSpPr>
          <p:cNvPr id="27" name="TextBox 26"/>
          <p:cNvSpPr txBox="1"/>
          <p:nvPr/>
        </p:nvSpPr>
        <p:spPr>
          <a:xfrm>
            <a:off x="3923066" y="4236161"/>
            <a:ext cx="2743200" cy="227087"/>
          </a:xfrm>
          <a:prstGeom prst="rect">
            <a:avLst/>
          </a:prstGeom>
          <a:noFill/>
        </p:spPr>
        <p:txBody>
          <a:bodyPr wrap="square" lIns="0" tIns="0" rIns="0" bIns="0" rtlCol="0">
            <a:noAutofit/>
          </a:bodyPr>
          <a:lstStyle/>
          <a:p>
            <a:pPr lvl="0">
              <a:lnSpc>
                <a:spcPct val="90000"/>
              </a:lnSpc>
            </a:pPr>
            <a:r>
              <a:rPr lang="en-US" sz="1200" dirty="0" smtClean="0">
                <a:gradFill>
                  <a:gsLst>
                    <a:gs pos="1250">
                      <a:schemeClr val="tx1"/>
                    </a:gs>
                    <a:gs pos="99000">
                      <a:schemeClr val="tx1"/>
                    </a:gs>
                  </a:gsLst>
                  <a:lin ang="5400000" scaled="0"/>
                </a:gradFill>
              </a:rPr>
              <a:t>Avoid using black content tiles. The Microsoft brand is colorful.</a:t>
            </a:r>
          </a:p>
        </p:txBody>
      </p:sp>
    </p:spTree>
    <p:extLst>
      <p:ext uri="{BB962C8B-B14F-4D97-AF65-F5344CB8AC3E}">
        <p14:creationId xmlns:p14="http://schemas.microsoft.com/office/powerpoint/2010/main" val="191141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8000" dirty="0" smtClean="0"/>
              <a:t>Templates and resources</a:t>
            </a:r>
            <a:endParaRPr lang="en-US" sz="8000" dirty="0"/>
          </a:p>
        </p:txBody>
      </p:sp>
    </p:spTree>
    <p:extLst>
      <p:ext uri="{BB962C8B-B14F-4D97-AF65-F5344CB8AC3E}">
        <p14:creationId xmlns:p14="http://schemas.microsoft.com/office/powerpoint/2010/main" val="250177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1592262"/>
            <a:ext cx="8219813" cy="1828800"/>
          </a:xfrm>
        </p:spPr>
        <p:txBody>
          <a:bodyPr/>
          <a:lstStyle/>
          <a:p>
            <a:r>
              <a:rPr lang="en-US" b="1" dirty="0" smtClean="0">
                <a:latin typeface="+mn-lt"/>
              </a:rPr>
              <a:t>#1: </a:t>
            </a:r>
            <a:r>
              <a:rPr lang="en-US" dirty="0"/>
              <a:t/>
            </a:r>
            <a:br>
              <a:rPr lang="en-US" dirty="0"/>
            </a:br>
            <a:r>
              <a:rPr lang="en-US" dirty="0" smtClean="0"/>
              <a:t>Containers are awesome. </a:t>
            </a:r>
            <a:endParaRPr lang="en-US" dirty="0"/>
          </a:p>
        </p:txBody>
      </p:sp>
    </p:spTree>
    <p:extLst>
      <p:ext uri="{BB962C8B-B14F-4D97-AF65-F5344CB8AC3E}">
        <p14:creationId xmlns:p14="http://schemas.microsoft.com/office/powerpoint/2010/main" val="3796717438"/>
      </p:ext>
    </p:extLst>
  </p:cSld>
  <p:clrMapOvr>
    <a:masterClrMapping/>
  </p:clrMapOvr>
  <p:transition>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Microsoft-branded templates </a:t>
            </a:r>
            <a:br>
              <a:rPr lang="en-US" dirty="0" smtClean="0"/>
            </a:br>
            <a:r>
              <a:rPr lang="en-US" sz="3600" dirty="0" smtClean="0">
                <a:gradFill>
                  <a:gsLst>
                    <a:gs pos="1250">
                      <a:schemeClr val="tx2"/>
                    </a:gs>
                    <a:gs pos="100000">
                      <a:schemeClr val="tx2"/>
                    </a:gs>
                  </a:gsLst>
                  <a:lin ang="5400000" scaled="0"/>
                </a:gradFill>
              </a:rPr>
              <a:t>For presentations where Microsoft is the lead brand</a:t>
            </a:r>
            <a:endParaRPr lang="en-US" sz="4400" dirty="0">
              <a:gradFill>
                <a:gsLst>
                  <a:gs pos="1250">
                    <a:schemeClr val="tx2"/>
                  </a:gs>
                  <a:gs pos="100000">
                    <a:schemeClr val="tx2"/>
                  </a:gs>
                </a:gsLst>
                <a:lin ang="5400000" scaled="0"/>
              </a:gradFill>
            </a:endParaRPr>
          </a:p>
        </p:txBody>
      </p:sp>
      <p:sp>
        <p:nvSpPr>
          <p:cNvPr id="6" name="TextBox 5"/>
          <p:cNvSpPr txBox="1"/>
          <p:nvPr/>
        </p:nvSpPr>
        <p:spPr>
          <a:xfrm>
            <a:off x="273413" y="4183062"/>
            <a:ext cx="11887070" cy="1988237"/>
          </a:xfrm>
          <a:prstGeom prst="rect">
            <a:avLst/>
          </a:prstGeom>
          <a:noFill/>
        </p:spPr>
        <p:txBody>
          <a:bodyPr wrap="square" lIns="182880" tIns="146304" rIns="182880" bIns="146304" rtlCol="0">
            <a:spAutoFit/>
          </a:bodyPr>
          <a:lstStyle/>
          <a:p>
            <a:pPr>
              <a:lnSpc>
                <a:spcPct val="90000"/>
              </a:lnSpc>
            </a:pPr>
            <a:r>
              <a:rPr lang="en-US" sz="2000" b="1"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brand PowerPoint templates </a:t>
            </a:r>
            <a:r>
              <a:rPr lang="en-US" sz="2000" dirty="0" smtClean="0">
                <a:gradFill>
                  <a:gsLst>
                    <a:gs pos="2917">
                      <a:schemeClr val="tx1"/>
                    </a:gs>
                    <a:gs pos="30000">
                      <a:schemeClr val="tx1"/>
                    </a:gs>
                  </a:gsLst>
                  <a:lin ang="5400000" scaled="0"/>
                </a:gradFill>
              </a:rPr>
              <a:t>are </a:t>
            </a:r>
            <a:r>
              <a:rPr lang="en-US" sz="2000" dirty="0">
                <a:gradFill>
                  <a:gsLst>
                    <a:gs pos="2917">
                      <a:schemeClr val="tx1"/>
                    </a:gs>
                    <a:gs pos="30000">
                      <a:schemeClr val="tx1"/>
                    </a:gs>
                  </a:gsLst>
                  <a:lin ang="5400000" scaled="0"/>
                </a:gradFill>
              </a:rPr>
              <a:t>available </a:t>
            </a:r>
            <a:r>
              <a:rPr lang="en-US" sz="2000" dirty="0" smtClean="0">
                <a:gradFill>
                  <a:gsLst>
                    <a:gs pos="2917">
                      <a:schemeClr val="tx1"/>
                    </a:gs>
                    <a:gs pos="30000">
                      <a:schemeClr val="tx1"/>
                    </a:gs>
                  </a:gsLst>
                  <a:lin ang="5400000" scaled="0"/>
                </a:gradFill>
              </a:rPr>
              <a:t>on: </a:t>
            </a:r>
            <a:endParaRPr lang="en-US" sz="2000" dirty="0">
              <a:gradFill>
                <a:gsLst>
                  <a:gs pos="2917">
                    <a:schemeClr val="tx1"/>
                  </a:gs>
                  <a:gs pos="30000">
                    <a:schemeClr val="tx1"/>
                  </a:gs>
                </a:gsLst>
                <a:lin ang="5400000" scaled="0"/>
              </a:gradFill>
            </a:endParaRPr>
          </a:p>
          <a:p>
            <a:pPr>
              <a:lnSpc>
                <a:spcPct val="90000"/>
              </a:lnSpc>
              <a:spcAft>
                <a:spcPts val="600"/>
              </a:spcAft>
            </a:pPr>
            <a:r>
              <a:rPr lang="en-US" sz="2000" dirty="0" smtClean="0">
                <a:gradFill>
                  <a:gsLst>
                    <a:gs pos="2917">
                      <a:schemeClr val="tx1"/>
                    </a:gs>
                    <a:gs pos="30000">
                      <a:schemeClr val="tx1"/>
                    </a:gs>
                  </a:gsLst>
                  <a:lin ang="5400000" scaled="0"/>
                </a:gradFill>
                <a:hlinkClick r:id="rId3"/>
              </a:rPr>
              <a:t>https</a:t>
            </a:r>
            <a:r>
              <a:rPr lang="en-US" sz="2000" dirty="0">
                <a:gradFill>
                  <a:gsLst>
                    <a:gs pos="2917">
                      <a:schemeClr val="tx1"/>
                    </a:gs>
                    <a:gs pos="30000">
                      <a:schemeClr val="tx1"/>
                    </a:gs>
                  </a:gsLst>
                  <a:lin ang="5400000" scaled="0"/>
                </a:gradFill>
                <a:hlinkClick r:id="rId3"/>
              </a:rPr>
              <a:t>://</a:t>
            </a:r>
            <a:r>
              <a:rPr lang="en-US" sz="2000" dirty="0" smtClean="0">
                <a:gradFill>
                  <a:gsLst>
                    <a:gs pos="2917">
                      <a:schemeClr val="tx1"/>
                    </a:gs>
                    <a:gs pos="30000">
                      <a:schemeClr val="tx1"/>
                    </a:gs>
                  </a:gsLst>
                  <a:lin ang="5400000" scaled="0"/>
                </a:gradFill>
                <a:hlinkClick r:id="rId3"/>
              </a:rPr>
              <a:t>brandtools.microsoft.com/Resources/Presentations/Pages/StoryBoard.aspx?section=Elements1</a:t>
            </a:r>
            <a:endParaRPr lang="en-US" sz="2000" dirty="0" smtClean="0">
              <a:gradFill>
                <a:gsLst>
                  <a:gs pos="2917">
                    <a:schemeClr val="tx1"/>
                  </a:gs>
                  <a:gs pos="30000">
                    <a:schemeClr val="tx1"/>
                  </a:gs>
                </a:gsLst>
                <a:lin ang="5400000" scaled="0"/>
              </a:gradFill>
            </a:endParaRPr>
          </a:p>
          <a:p>
            <a:pPr>
              <a:lnSpc>
                <a:spcPct val="90000"/>
              </a:lnSpc>
              <a:spcBef>
                <a:spcPts val="600"/>
              </a:spcBef>
            </a:pPr>
            <a:r>
              <a:rPr lang="en-US" sz="2000" b="1"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Brand Tools Help Center </a:t>
            </a:r>
            <a:r>
              <a:rPr lang="en-US" sz="2000" dirty="0" smtClean="0">
                <a:gradFill>
                  <a:gsLst>
                    <a:gs pos="2917">
                      <a:schemeClr val="tx1"/>
                    </a:gs>
                    <a:gs pos="30000">
                      <a:schemeClr val="tx1"/>
                    </a:gs>
                  </a:gsLst>
                  <a:lin ang="5400000" scaled="0"/>
                </a:gradFill>
              </a:rPr>
              <a:t>– FAQs, “Ask the experts”</a:t>
            </a:r>
          </a:p>
          <a:p>
            <a:pPr>
              <a:lnSpc>
                <a:spcPct val="90000"/>
              </a:lnSpc>
            </a:pPr>
            <a:r>
              <a:rPr lang="en-US" sz="2000" u="sng" dirty="0" smtClean="0">
                <a:hlinkClick r:id="rId4"/>
              </a:rPr>
              <a:t>https</a:t>
            </a:r>
            <a:r>
              <a:rPr lang="en-US" sz="2000" u="sng" dirty="0">
                <a:hlinkClick r:id="rId4"/>
              </a:rPr>
              <a:t>://</a:t>
            </a:r>
            <a:r>
              <a:rPr lang="en-US" sz="2000" u="sng" dirty="0" smtClean="0">
                <a:hlinkClick r:id="rId4"/>
              </a:rPr>
              <a:t>brandtools.microsoft.com/helpcenter</a:t>
            </a:r>
            <a:r>
              <a:rPr lang="en-US" sz="2000" dirty="0" smtClean="0"/>
              <a:t> or </a:t>
            </a:r>
            <a:r>
              <a:rPr lang="en-US" sz="2000" dirty="0" smtClean="0">
                <a:solidFill>
                  <a:srgbClr val="0072C6"/>
                </a:solidFill>
                <a:hlinkClick r:id="rId5"/>
              </a:rPr>
              <a:t>aka.ms/brandhelp</a:t>
            </a:r>
            <a:r>
              <a:rPr lang="en-US" sz="2000" dirty="0" smtClean="0">
                <a:solidFill>
                  <a:srgbClr val="0072C6"/>
                </a:solidFill>
              </a:rPr>
              <a:t> </a:t>
            </a:r>
            <a:endParaRPr lang="en-US" sz="2000"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a:p>
            <a:pPr>
              <a:lnSpc>
                <a:spcPct val="90000"/>
              </a:lnSpc>
              <a:spcBef>
                <a:spcPts val="1200"/>
              </a:spcBef>
            </a:pPr>
            <a:r>
              <a:rPr lang="en-US" sz="20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For slide information</a:t>
            </a:r>
            <a:r>
              <a:rPr lang="en-US" sz="2000" dirty="0" smtClean="0">
                <a:gradFill>
                  <a:gsLst>
                    <a:gs pos="2917">
                      <a:schemeClr val="tx1"/>
                    </a:gs>
                    <a:gs pos="30000">
                      <a:schemeClr val="tx1"/>
                    </a:gs>
                  </a:gsLst>
                  <a:lin ang="5400000" scaled="0"/>
                </a:gradFill>
              </a:rPr>
              <a:t>, email</a:t>
            </a:r>
            <a:r>
              <a:rPr lang="en-US" sz="2000" dirty="0" smtClean="0">
                <a:gradFill>
                  <a:gsLst>
                    <a:gs pos="2917">
                      <a:schemeClr val="tx1">
                        <a:lumMod val="75000"/>
                        <a:lumOff val="25000"/>
                      </a:schemeClr>
                    </a:gs>
                    <a:gs pos="30000">
                      <a:schemeClr val="tx1">
                        <a:lumMod val="75000"/>
                        <a:lumOff val="25000"/>
                      </a:schemeClr>
                    </a:gs>
                  </a:gsLst>
                  <a:lin ang="5400000" scaled="0"/>
                </a:gradFill>
              </a:rPr>
              <a:t> </a:t>
            </a:r>
            <a:r>
              <a:rPr lang="en-US" sz="2000" dirty="0" smtClean="0">
                <a:gradFill>
                  <a:gsLst>
                    <a:gs pos="2917">
                      <a:schemeClr val="tx1">
                        <a:lumMod val="75000"/>
                        <a:lumOff val="25000"/>
                      </a:schemeClr>
                    </a:gs>
                    <a:gs pos="30000">
                      <a:schemeClr val="tx1">
                        <a:lumMod val="75000"/>
                        <a:lumOff val="25000"/>
                      </a:schemeClr>
                    </a:gs>
                  </a:gsLst>
                  <a:lin ang="5400000" scaled="0"/>
                </a:gradFill>
                <a:hlinkClick r:id="rId6"/>
              </a:rPr>
              <a:t>slides@microsoft.com</a:t>
            </a:r>
            <a:r>
              <a:rPr lang="en-US" sz="2000" dirty="0" smtClean="0">
                <a:gradFill>
                  <a:gsLst>
                    <a:gs pos="2917">
                      <a:schemeClr val="tx1">
                        <a:lumMod val="75000"/>
                        <a:lumOff val="25000"/>
                      </a:schemeClr>
                    </a:gs>
                    <a:gs pos="30000">
                      <a:schemeClr val="tx1">
                        <a:lumMod val="75000"/>
                        <a:lumOff val="25000"/>
                      </a:schemeClr>
                    </a:gs>
                  </a:gsLst>
                  <a:lin ang="5400000" scaled="0"/>
                </a:gradFill>
              </a:rPr>
              <a:t> </a:t>
            </a:r>
          </a:p>
        </p:txBody>
      </p:sp>
      <p:pic>
        <p:nvPicPr>
          <p:cNvPr id="7" name="Picture 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80896" y="1821660"/>
            <a:ext cx="3947160" cy="2225040"/>
          </a:xfrm>
          <a:prstGeom prst="rect">
            <a:avLst/>
          </a:prstGeom>
        </p:spPr>
      </p:pic>
      <p:pic>
        <p:nvPicPr>
          <p:cNvPr id="8" name="Picture 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256991" y="1821660"/>
            <a:ext cx="3947160" cy="2225040"/>
          </a:xfrm>
          <a:prstGeom prst="rect">
            <a:avLst/>
          </a:prstGeom>
        </p:spPr>
      </p:pic>
      <p:pic>
        <p:nvPicPr>
          <p:cNvPr id="9" name="Picture 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33085" y="1823344"/>
            <a:ext cx="3947160" cy="2225040"/>
          </a:xfrm>
          <a:prstGeom prst="rect">
            <a:avLst/>
          </a:prstGeom>
        </p:spPr>
      </p:pic>
    </p:spTree>
    <p:extLst>
      <p:ext uri="{BB962C8B-B14F-4D97-AF65-F5344CB8AC3E}">
        <p14:creationId xmlns:p14="http://schemas.microsoft.com/office/powerpoint/2010/main" val="201809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702" y="1820383"/>
            <a:ext cx="3931920" cy="2209823"/>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29852" y="1820863"/>
            <a:ext cx="3931920" cy="2209823"/>
          </a:xfrm>
          <a:prstGeom prst="rect">
            <a:avLst/>
          </a:prstGeom>
        </p:spPr>
      </p:pic>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52126" y="1820384"/>
            <a:ext cx="3931920" cy="2209823"/>
          </a:xfrm>
          <a:prstGeom prst="rect">
            <a:avLst/>
          </a:prstGeom>
        </p:spPr>
      </p:pic>
      <p:sp>
        <p:nvSpPr>
          <p:cNvPr id="3" name="Title 2"/>
          <p:cNvSpPr>
            <a:spLocks noGrp="1"/>
          </p:cNvSpPr>
          <p:nvPr>
            <p:ph type="title"/>
          </p:nvPr>
        </p:nvSpPr>
        <p:spPr/>
        <p:txBody>
          <a:bodyPr/>
          <a:lstStyle/>
          <a:p>
            <a:r>
              <a:rPr lang="en-US" dirty="0" smtClean="0"/>
              <a:t>Product-branded templates </a:t>
            </a:r>
            <a:br>
              <a:rPr lang="en-US" dirty="0" smtClean="0"/>
            </a:br>
            <a:r>
              <a:rPr lang="en-US" sz="3600" dirty="0" smtClean="0">
                <a:gradFill>
                  <a:gsLst>
                    <a:gs pos="1250">
                      <a:schemeClr val="tx2"/>
                    </a:gs>
                    <a:gs pos="100000">
                      <a:schemeClr val="tx2"/>
                    </a:gs>
                  </a:gsLst>
                  <a:lin ang="5400000" scaled="0"/>
                </a:gradFill>
              </a:rPr>
              <a:t>Product brand as the lead, Microsoft-endorsed</a:t>
            </a:r>
            <a:endParaRPr lang="en-US" sz="4400" dirty="0">
              <a:gradFill>
                <a:gsLst>
                  <a:gs pos="1250">
                    <a:schemeClr val="tx2"/>
                  </a:gs>
                  <a:gs pos="100000">
                    <a:schemeClr val="tx2"/>
                  </a:gs>
                </a:gsLst>
                <a:lin ang="5400000" scaled="0"/>
              </a:gradFill>
            </a:endParaRPr>
          </a:p>
        </p:txBody>
      </p:sp>
      <p:sp>
        <p:nvSpPr>
          <p:cNvPr id="6" name="TextBox 5"/>
          <p:cNvSpPr txBox="1"/>
          <p:nvPr/>
        </p:nvSpPr>
        <p:spPr>
          <a:xfrm>
            <a:off x="274702" y="4086943"/>
            <a:ext cx="11887070" cy="2696123"/>
          </a:xfrm>
          <a:prstGeom prst="rect">
            <a:avLst/>
          </a:prstGeom>
          <a:noFill/>
        </p:spPr>
        <p:txBody>
          <a:bodyPr wrap="square" lIns="182880" tIns="146304" rIns="182880" bIns="146304" rtlCol="0">
            <a:spAutoFit/>
          </a:bodyPr>
          <a:lstStyle/>
          <a:p>
            <a:pPr>
              <a:lnSpc>
                <a:spcPct val="90000"/>
              </a:lnSpc>
            </a:pPr>
            <a:r>
              <a:rPr lang="en-US" sz="20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Templates for </a:t>
            </a:r>
            <a:r>
              <a:rPr lang="en-US" sz="2000" b="1"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core brands</a:t>
            </a:r>
            <a:r>
              <a:rPr lang="en-US" sz="2000" dirty="0" smtClean="0">
                <a:gradFill>
                  <a:gsLst>
                    <a:gs pos="2917">
                      <a:schemeClr val="tx1"/>
                    </a:gs>
                    <a:gs pos="30000">
                      <a:schemeClr val="tx1"/>
                    </a:gs>
                  </a:gsLst>
                  <a:lin ang="5400000" scaled="0"/>
                </a:gradFill>
              </a:rPr>
              <a:t>, such as Windows, Office etc. can be found on Brand Tools.</a:t>
            </a:r>
          </a:p>
          <a:p>
            <a:pPr>
              <a:lnSpc>
                <a:spcPct val="90000"/>
              </a:lnSpc>
              <a:spcAft>
                <a:spcPts val="600"/>
              </a:spcAft>
            </a:pPr>
            <a:r>
              <a:rPr lang="en-US" sz="2000" dirty="0" smtClean="0">
                <a:gradFill>
                  <a:gsLst>
                    <a:gs pos="2917">
                      <a:schemeClr val="tx1"/>
                    </a:gs>
                    <a:gs pos="30000">
                      <a:schemeClr val="tx1"/>
                    </a:gs>
                  </a:gsLst>
                  <a:lin ang="5400000" scaled="0"/>
                </a:gradFill>
                <a:hlinkClick r:id="rId6"/>
              </a:rPr>
              <a:t>https://brandtools.microsoft.com</a:t>
            </a:r>
            <a:r>
              <a:rPr lang="en-US" sz="2000" dirty="0" smtClean="0">
                <a:gradFill>
                  <a:gsLst>
                    <a:gs pos="2917">
                      <a:schemeClr val="tx1"/>
                    </a:gs>
                    <a:gs pos="30000">
                      <a:schemeClr val="tx1"/>
                    </a:gs>
                  </a:gsLst>
                  <a:lin ang="5400000" scaled="0"/>
                </a:gradFill>
              </a:rPr>
              <a:t> – </a:t>
            </a:r>
            <a:r>
              <a:rPr lang="en-US" sz="2000" dirty="0">
                <a:gradFill>
                  <a:gsLst>
                    <a:gs pos="2917">
                      <a:schemeClr val="tx1"/>
                    </a:gs>
                    <a:gs pos="30000">
                      <a:schemeClr val="tx1"/>
                    </a:gs>
                  </a:gsLst>
                  <a:lin ang="5400000" scaled="0"/>
                </a:gradFill>
              </a:rPr>
              <a:t>Click on </a:t>
            </a:r>
            <a:r>
              <a:rPr lang="en-US" sz="2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t>
            </a:r>
            <a:r>
              <a:rPr lang="en-US" sz="2000"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See All</a:t>
            </a:r>
            <a:r>
              <a:rPr lang="en-US" sz="2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 &gt; </a:t>
            </a:r>
            <a:r>
              <a:rPr lang="en-US" sz="2000" b="1"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“product name” &gt; Elements</a:t>
            </a:r>
          </a:p>
          <a:p>
            <a:pPr>
              <a:lnSpc>
                <a:spcPct val="90000"/>
              </a:lnSpc>
              <a:spcBef>
                <a:spcPts val="600"/>
              </a:spcBef>
            </a:pPr>
            <a:r>
              <a:rPr lang="en-US" sz="20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t>
            </a:r>
            <a:r>
              <a:rPr lang="en-US" sz="2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a:t>
            </a:r>
            <a:r>
              <a:rPr lang="en-US" sz="20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tarter</a:t>
            </a:r>
            <a:r>
              <a:rPr lang="en-US" sz="2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 </a:t>
            </a:r>
            <a:r>
              <a:rPr lang="en-US" sz="2000"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product brand </a:t>
            </a:r>
            <a:r>
              <a:rPr lang="en-US" sz="2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templates</a:t>
            </a:r>
            <a:r>
              <a:rPr lang="en-US" sz="2000"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 </a:t>
            </a:r>
            <a:r>
              <a:rPr lang="en-US" sz="2000" dirty="0">
                <a:gradFill>
                  <a:gsLst>
                    <a:gs pos="2917">
                      <a:schemeClr val="tx1"/>
                    </a:gs>
                    <a:gs pos="30000">
                      <a:schemeClr val="tx1"/>
                    </a:gs>
                  </a:gsLst>
                  <a:lin ang="5400000" scaled="0"/>
                </a:gradFill>
              </a:rPr>
              <a:t>designed </a:t>
            </a:r>
            <a:r>
              <a:rPr lang="en-US" sz="2000" dirty="0" smtClean="0">
                <a:gradFill>
                  <a:gsLst>
                    <a:gs pos="2917">
                      <a:schemeClr val="tx1"/>
                    </a:gs>
                    <a:gs pos="30000">
                      <a:schemeClr val="tx1"/>
                    </a:gs>
                  </a:gsLst>
                  <a:lin ang="5400000" scaled="0"/>
                </a:gradFill>
              </a:rPr>
              <a:t>to be customized are available on:</a:t>
            </a:r>
          </a:p>
          <a:p>
            <a:pPr>
              <a:lnSpc>
                <a:spcPct val="90000"/>
              </a:lnSpc>
              <a:spcAft>
                <a:spcPts val="600"/>
              </a:spcAft>
            </a:pPr>
            <a:r>
              <a:rPr lang="en-US" sz="2000" dirty="0">
                <a:gradFill>
                  <a:gsLst>
                    <a:gs pos="2917">
                      <a:schemeClr val="tx1"/>
                    </a:gs>
                    <a:gs pos="30000">
                      <a:schemeClr val="tx1"/>
                    </a:gs>
                  </a:gsLst>
                  <a:lin ang="5400000" scaled="0"/>
                </a:gradFill>
                <a:hlinkClick r:id="rId7"/>
              </a:rPr>
              <a:t>https://brandtools.microsoft.com/Resources/Presentations/Pages/StoryBoard.aspx?section=Elements1</a:t>
            </a:r>
            <a:endParaRPr lang="en-US" sz="2000" dirty="0">
              <a:gradFill>
                <a:gsLst>
                  <a:gs pos="2917">
                    <a:schemeClr val="tx1"/>
                  </a:gs>
                  <a:gs pos="30000">
                    <a:schemeClr val="tx1"/>
                  </a:gs>
                </a:gsLst>
                <a:lin ang="5400000" scaled="0"/>
              </a:gradFill>
            </a:endParaRPr>
          </a:p>
          <a:p>
            <a:pPr>
              <a:lnSpc>
                <a:spcPct val="90000"/>
              </a:lnSpc>
              <a:spcBef>
                <a:spcPts val="600"/>
              </a:spcBef>
            </a:pPr>
            <a:r>
              <a:rPr lang="en-US" sz="2000" b="1"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Brand </a:t>
            </a:r>
            <a:r>
              <a:rPr lang="en-US" sz="2000"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Tools Help Center </a:t>
            </a:r>
            <a:r>
              <a:rPr lang="en-US" sz="2000" dirty="0">
                <a:gradFill>
                  <a:gsLst>
                    <a:gs pos="2917">
                      <a:schemeClr val="tx1"/>
                    </a:gs>
                    <a:gs pos="30000">
                      <a:schemeClr val="tx1"/>
                    </a:gs>
                  </a:gsLst>
                  <a:lin ang="5400000" scaled="0"/>
                </a:gradFill>
              </a:rPr>
              <a:t>– FAQs, “Ask the experts”</a:t>
            </a:r>
          </a:p>
          <a:p>
            <a:pPr>
              <a:lnSpc>
                <a:spcPct val="90000"/>
              </a:lnSpc>
            </a:pPr>
            <a:r>
              <a:rPr lang="en-US" sz="2000" u="sng" dirty="0">
                <a:hlinkClick r:id="rId8"/>
              </a:rPr>
              <a:t>https://</a:t>
            </a:r>
            <a:r>
              <a:rPr lang="en-US" sz="2000" u="sng" dirty="0" smtClean="0">
                <a:hlinkClick r:id="rId8"/>
              </a:rPr>
              <a:t>brandtools.microsoft.com/helpcenter</a:t>
            </a:r>
            <a:r>
              <a:rPr lang="en-US" sz="2000" dirty="0" smtClean="0"/>
              <a:t> or </a:t>
            </a:r>
            <a:r>
              <a:rPr lang="en-US" sz="2000" dirty="0" smtClean="0">
                <a:hlinkClick r:id="rId9"/>
              </a:rPr>
              <a:t>aka.ms/brandhelp</a:t>
            </a:r>
            <a:r>
              <a:rPr lang="en-US" sz="2000" dirty="0" smtClean="0"/>
              <a:t> </a:t>
            </a:r>
            <a:endParaRPr lang="en-US" sz="2000" dirty="0"/>
          </a:p>
          <a:p>
            <a:pPr>
              <a:lnSpc>
                <a:spcPct val="90000"/>
              </a:lnSpc>
              <a:spcBef>
                <a:spcPts val="1200"/>
              </a:spcBef>
            </a:pPr>
            <a:r>
              <a:rPr lang="en-US" sz="20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For </a:t>
            </a:r>
            <a:r>
              <a:rPr lang="en-US" sz="2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slide information</a:t>
            </a:r>
            <a:r>
              <a:rPr lang="en-US" sz="2000" dirty="0">
                <a:gradFill>
                  <a:gsLst>
                    <a:gs pos="2917">
                      <a:schemeClr val="tx1"/>
                    </a:gs>
                    <a:gs pos="30000">
                      <a:schemeClr val="tx1"/>
                    </a:gs>
                  </a:gsLst>
                  <a:lin ang="5400000" scaled="0"/>
                </a:gradFill>
              </a:rPr>
              <a:t>, email</a:t>
            </a:r>
            <a:r>
              <a:rPr lang="en-US" sz="2000" dirty="0">
                <a:gradFill>
                  <a:gsLst>
                    <a:gs pos="2917">
                      <a:schemeClr val="tx1">
                        <a:lumMod val="75000"/>
                        <a:lumOff val="25000"/>
                      </a:schemeClr>
                    </a:gs>
                    <a:gs pos="30000">
                      <a:schemeClr val="tx1">
                        <a:lumMod val="75000"/>
                        <a:lumOff val="25000"/>
                      </a:schemeClr>
                    </a:gs>
                  </a:gsLst>
                  <a:lin ang="5400000" scaled="0"/>
                </a:gradFill>
              </a:rPr>
              <a:t> </a:t>
            </a:r>
            <a:r>
              <a:rPr lang="en-US" sz="2000" dirty="0" smtClean="0">
                <a:gradFill>
                  <a:gsLst>
                    <a:gs pos="2917">
                      <a:schemeClr val="tx1">
                        <a:lumMod val="75000"/>
                        <a:lumOff val="25000"/>
                      </a:schemeClr>
                    </a:gs>
                    <a:gs pos="30000">
                      <a:schemeClr val="tx1">
                        <a:lumMod val="75000"/>
                        <a:lumOff val="25000"/>
                      </a:schemeClr>
                    </a:gs>
                  </a:gsLst>
                  <a:lin ang="5400000" scaled="0"/>
                </a:gradFill>
                <a:hlinkClick r:id="rId10"/>
              </a:rPr>
              <a:t>slides@microsoft.com</a:t>
            </a:r>
            <a:endParaRPr lang="en-US" sz="20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4055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51976" y="1820842"/>
            <a:ext cx="3931920" cy="2209823"/>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29852" y="1820840"/>
            <a:ext cx="3931920" cy="2209823"/>
          </a:xfrm>
          <a:prstGeom prst="rect">
            <a:avLst/>
          </a:prstGeom>
          <a:ln w="3175">
            <a:solidFill>
              <a:srgbClr val="808080">
                <a:alpha val="50000"/>
              </a:srgbClr>
            </a:solidFill>
          </a:ln>
        </p:spPr>
      </p:pic>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4703" y="1820840"/>
            <a:ext cx="3931920" cy="2209823"/>
          </a:xfrm>
          <a:prstGeom prst="rect">
            <a:avLst/>
          </a:prstGeom>
        </p:spPr>
      </p:pic>
      <p:sp>
        <p:nvSpPr>
          <p:cNvPr id="3" name="Title 2"/>
          <p:cNvSpPr>
            <a:spLocks noGrp="1"/>
          </p:cNvSpPr>
          <p:nvPr>
            <p:ph type="title"/>
          </p:nvPr>
        </p:nvSpPr>
        <p:spPr/>
        <p:txBody>
          <a:bodyPr/>
          <a:lstStyle/>
          <a:p>
            <a:r>
              <a:rPr lang="en-US" dirty="0" smtClean="0"/>
              <a:t>Org ID templates </a:t>
            </a:r>
            <a:br>
              <a:rPr lang="en-US" dirty="0" smtClean="0"/>
            </a:br>
            <a:r>
              <a:rPr lang="en-US" sz="3600" dirty="0" smtClean="0">
                <a:gradFill>
                  <a:gsLst>
                    <a:gs pos="1250">
                      <a:schemeClr val="tx2"/>
                    </a:gs>
                    <a:gs pos="100000">
                      <a:schemeClr val="tx2"/>
                    </a:gs>
                  </a:gsLst>
                  <a:lin ang="5400000" scaled="0"/>
                </a:gradFill>
              </a:rPr>
              <a:t>For internal org presentations to internal audiences</a:t>
            </a:r>
            <a:endParaRPr lang="en-US" sz="4400" dirty="0">
              <a:gradFill>
                <a:gsLst>
                  <a:gs pos="1250">
                    <a:schemeClr val="tx2"/>
                  </a:gs>
                  <a:gs pos="100000">
                    <a:schemeClr val="tx2"/>
                  </a:gs>
                </a:gsLst>
                <a:lin ang="5400000" scaled="0"/>
              </a:gradFill>
            </a:endParaRPr>
          </a:p>
        </p:txBody>
      </p:sp>
      <p:sp>
        <p:nvSpPr>
          <p:cNvPr id="6" name="TextBox 5"/>
          <p:cNvSpPr txBox="1"/>
          <p:nvPr/>
        </p:nvSpPr>
        <p:spPr>
          <a:xfrm>
            <a:off x="274702" y="4183062"/>
            <a:ext cx="11887070" cy="1988237"/>
          </a:xfrm>
          <a:prstGeom prst="rect">
            <a:avLst/>
          </a:prstGeom>
          <a:noFill/>
        </p:spPr>
        <p:txBody>
          <a:bodyPr wrap="square" lIns="182880" tIns="146304" rIns="182880" bIns="146304" rtlCol="0">
            <a:spAutoFit/>
          </a:bodyPr>
          <a:lstStyle/>
          <a:p>
            <a:pPr>
              <a:lnSpc>
                <a:spcPct val="90000"/>
              </a:lnSpc>
              <a:spcAft>
                <a:spcPts val="600"/>
              </a:spcAft>
            </a:pPr>
            <a:r>
              <a:rPr lang="en-US" sz="2000" b="1"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Org ID templates </a:t>
            </a:r>
            <a:r>
              <a:rPr lang="en-US" sz="2000" dirty="0">
                <a:gradFill>
                  <a:gsLst>
                    <a:gs pos="2917">
                      <a:schemeClr val="tx1"/>
                    </a:gs>
                    <a:gs pos="30000">
                      <a:schemeClr val="tx1"/>
                    </a:gs>
                  </a:gsLst>
                  <a:lin ang="5400000" scaled="0"/>
                </a:gradFill>
              </a:rPr>
              <a:t>are available on: </a:t>
            </a:r>
            <a:r>
              <a:rPr lang="en-US" sz="2000" b="1"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
            </a:r>
            <a:br>
              <a:rPr lang="en-US" sz="2000" b="1"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2000" dirty="0">
                <a:gradFill>
                  <a:gsLst>
                    <a:gs pos="2917">
                      <a:schemeClr val="tx1"/>
                    </a:gs>
                    <a:gs pos="30000">
                      <a:schemeClr val="tx1"/>
                    </a:gs>
                  </a:gsLst>
                  <a:lin ang="5400000" scaled="0"/>
                </a:gradFill>
                <a:hlinkClick r:id="rId6"/>
              </a:rPr>
              <a:t>https://</a:t>
            </a:r>
            <a:r>
              <a:rPr lang="en-US" sz="2000" dirty="0" smtClean="0">
                <a:gradFill>
                  <a:gsLst>
                    <a:gs pos="2917">
                      <a:schemeClr val="tx1"/>
                    </a:gs>
                    <a:gs pos="30000">
                      <a:schemeClr val="tx1"/>
                    </a:gs>
                  </a:gsLst>
                  <a:lin ang="5400000" scaled="0"/>
                </a:gradFill>
                <a:hlinkClick r:id="rId6"/>
              </a:rPr>
              <a:t>brandtools.microsoft.com/Resources/Presentations/Pages/StoryBoard.aspx?section=Elements1</a:t>
            </a:r>
            <a:endParaRPr lang="en-US" sz="2000" b="1"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a:p>
            <a:pPr>
              <a:lnSpc>
                <a:spcPct val="90000"/>
              </a:lnSpc>
              <a:spcBef>
                <a:spcPts val="600"/>
              </a:spcBef>
            </a:pPr>
            <a:r>
              <a:rPr lang="en-US" sz="2000" b="1"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Brand Tools Help Center </a:t>
            </a:r>
            <a:r>
              <a:rPr lang="en-US" sz="2000" dirty="0" smtClean="0">
                <a:gradFill>
                  <a:gsLst>
                    <a:gs pos="2917">
                      <a:schemeClr val="tx1"/>
                    </a:gs>
                    <a:gs pos="30000">
                      <a:schemeClr val="tx1"/>
                    </a:gs>
                  </a:gsLst>
                  <a:lin ang="5400000" scaled="0"/>
                </a:gradFill>
              </a:rPr>
              <a:t>– FAQs, “Ask the experts”, (use this form to request Org ID tile artwork)</a:t>
            </a:r>
          </a:p>
          <a:p>
            <a:pPr>
              <a:lnSpc>
                <a:spcPct val="90000"/>
              </a:lnSpc>
            </a:pPr>
            <a:r>
              <a:rPr lang="en-US" sz="2000" u="sng" dirty="0" smtClean="0">
                <a:hlinkClick r:id="rId7"/>
              </a:rPr>
              <a:t>https://brandtools.microsoft.com/helpcenter</a:t>
            </a:r>
            <a:r>
              <a:rPr lang="en-US" sz="2000" dirty="0" smtClean="0"/>
              <a:t> or </a:t>
            </a:r>
            <a:r>
              <a:rPr lang="en-US" sz="2000" dirty="0" smtClean="0">
                <a:hlinkClick r:id="rId8"/>
              </a:rPr>
              <a:t>aka.ms/brandhelp</a:t>
            </a:r>
            <a:r>
              <a:rPr lang="en-US" sz="2000" dirty="0" smtClean="0"/>
              <a:t> </a:t>
            </a:r>
          </a:p>
          <a:p>
            <a:pPr>
              <a:lnSpc>
                <a:spcPct val="90000"/>
              </a:lnSpc>
              <a:spcBef>
                <a:spcPts val="1200"/>
              </a:spcBef>
            </a:pPr>
            <a:r>
              <a:rPr lang="en-US" sz="20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For </a:t>
            </a:r>
            <a:r>
              <a:rPr lang="en-US" sz="2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slide information</a:t>
            </a:r>
            <a:r>
              <a:rPr lang="en-US" sz="2000" dirty="0">
                <a:gradFill>
                  <a:gsLst>
                    <a:gs pos="2917">
                      <a:schemeClr val="tx1"/>
                    </a:gs>
                    <a:gs pos="30000">
                      <a:schemeClr val="tx1"/>
                    </a:gs>
                  </a:gsLst>
                  <a:lin ang="5400000" scaled="0"/>
                </a:gradFill>
              </a:rPr>
              <a:t>, email</a:t>
            </a:r>
            <a:r>
              <a:rPr lang="en-US" sz="2000" dirty="0">
                <a:gradFill>
                  <a:gsLst>
                    <a:gs pos="2917">
                      <a:schemeClr val="tx1">
                        <a:lumMod val="75000"/>
                        <a:lumOff val="25000"/>
                      </a:schemeClr>
                    </a:gs>
                    <a:gs pos="30000">
                      <a:schemeClr val="tx1">
                        <a:lumMod val="75000"/>
                        <a:lumOff val="25000"/>
                      </a:schemeClr>
                    </a:gs>
                  </a:gsLst>
                  <a:lin ang="5400000" scaled="0"/>
                </a:gradFill>
              </a:rPr>
              <a:t> </a:t>
            </a:r>
            <a:r>
              <a:rPr lang="en-US" sz="2000" dirty="0">
                <a:gradFill>
                  <a:gsLst>
                    <a:gs pos="2917">
                      <a:schemeClr val="tx1">
                        <a:lumMod val="75000"/>
                        <a:lumOff val="25000"/>
                      </a:schemeClr>
                    </a:gs>
                    <a:gs pos="30000">
                      <a:schemeClr val="tx1">
                        <a:lumMod val="75000"/>
                        <a:lumOff val="25000"/>
                      </a:schemeClr>
                    </a:gs>
                  </a:gsLst>
                  <a:lin ang="5400000" scaled="0"/>
                </a:gradFill>
                <a:hlinkClick r:id="rId9"/>
              </a:rPr>
              <a:t>slides@microsoft.com</a:t>
            </a:r>
            <a:r>
              <a:rPr lang="en-US" sz="2000" dirty="0">
                <a:gradFill>
                  <a:gsLst>
                    <a:gs pos="2917">
                      <a:schemeClr val="tx1">
                        <a:lumMod val="75000"/>
                        <a:lumOff val="25000"/>
                      </a:schemeClr>
                    </a:gs>
                    <a:gs pos="30000">
                      <a:schemeClr val="tx1">
                        <a:lumMod val="75000"/>
                        <a:lumOff val="25000"/>
                      </a:schemeClr>
                    </a:gs>
                  </a:gsLst>
                  <a:lin ang="5400000" scaled="0"/>
                </a:gradFill>
              </a:rPr>
              <a:t> </a:t>
            </a:r>
            <a:endParaRPr lang="en-US" sz="2000" dirty="0" smtClean="0">
              <a:gradFill>
                <a:gsLst>
                  <a:gs pos="2917">
                    <a:schemeClr val="tx1">
                      <a:lumMod val="75000"/>
                      <a:lumOff val="25000"/>
                    </a:schemeClr>
                  </a:gs>
                  <a:gs pos="30000">
                    <a:schemeClr val="tx1">
                      <a:lumMod val="75000"/>
                      <a:lumOff val="25000"/>
                    </a:schemeClr>
                  </a:gs>
                </a:gsLst>
                <a:lin ang="5400000" scaled="0"/>
              </a:gradFill>
            </a:endParaRPr>
          </a:p>
        </p:txBody>
      </p:sp>
    </p:spTree>
    <p:extLst>
      <p:ext uri="{BB962C8B-B14F-4D97-AF65-F5344CB8AC3E}">
        <p14:creationId xmlns:p14="http://schemas.microsoft.com/office/powerpoint/2010/main" val="4037005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Microsoft brand resources</a:t>
            </a:r>
            <a:endParaRPr lang="en-US" dirty="0"/>
          </a:p>
        </p:txBody>
      </p:sp>
      <p:sp>
        <p:nvSpPr>
          <p:cNvPr id="3" name="Text Placeholder 2"/>
          <p:cNvSpPr>
            <a:spLocks noGrp="1"/>
          </p:cNvSpPr>
          <p:nvPr>
            <p:ph type="body" sz="quarter" idx="11"/>
          </p:nvPr>
        </p:nvSpPr>
        <p:spPr>
          <a:xfrm>
            <a:off x="274638" y="1212850"/>
            <a:ext cx="11888787" cy="5632311"/>
          </a:xfrm>
        </p:spPr>
        <p:txBody>
          <a:bodyPr/>
          <a:lstStyle/>
          <a:p>
            <a:r>
              <a:rPr lang="en-US" dirty="0" smtClean="0"/>
              <a:t>Brand Tools</a:t>
            </a:r>
          </a:p>
          <a:p>
            <a:pPr lvl="1"/>
            <a:r>
              <a:rPr lang="en-US" dirty="0" smtClean="0">
                <a:hlinkClick r:id="rId3"/>
              </a:rPr>
              <a:t>https://brandtools.microsoft.com</a:t>
            </a:r>
            <a:endParaRPr lang="en-US" dirty="0" smtClean="0"/>
          </a:p>
          <a:p>
            <a:pPr lvl="1"/>
            <a:endParaRPr lang="en-US" dirty="0" smtClean="0"/>
          </a:p>
          <a:p>
            <a:r>
              <a:rPr lang="en-US" dirty="0" smtClean="0"/>
              <a:t>Brand Tools Help Center</a:t>
            </a:r>
          </a:p>
          <a:p>
            <a:pPr lvl="1"/>
            <a:r>
              <a:rPr lang="en-US" dirty="0" smtClean="0">
                <a:hlinkClick r:id="rId4"/>
              </a:rPr>
              <a:t>https://brandtools.microsoft.com/helpcenter</a:t>
            </a:r>
            <a:r>
              <a:rPr lang="en-US" dirty="0" smtClean="0"/>
              <a:t>  </a:t>
            </a:r>
          </a:p>
          <a:p>
            <a:pPr lvl="1"/>
            <a:r>
              <a:rPr lang="en-US" dirty="0" smtClean="0"/>
              <a:t>or </a:t>
            </a:r>
          </a:p>
          <a:p>
            <a:pPr lvl="1"/>
            <a:r>
              <a:rPr lang="en-US" u="sng" dirty="0" smtClean="0">
                <a:solidFill>
                  <a:schemeClr val="accent6"/>
                </a:solidFill>
              </a:rPr>
              <a:t>aka.ms/</a:t>
            </a:r>
            <a:r>
              <a:rPr lang="en-US" u="sng" dirty="0" err="1" smtClean="0">
                <a:solidFill>
                  <a:schemeClr val="accent6"/>
                </a:solidFill>
              </a:rPr>
              <a:t>brandhelp</a:t>
            </a:r>
            <a:r>
              <a:rPr lang="en-US" dirty="0" smtClean="0"/>
              <a:t>  </a:t>
            </a:r>
            <a:r>
              <a:rPr lang="en-US" sz="1800" dirty="0" smtClean="0"/>
              <a:t>(copy this into your browser, and hit Enter)</a:t>
            </a:r>
            <a:endParaRPr lang="en-US" dirty="0" smtClean="0"/>
          </a:p>
          <a:p>
            <a:pPr lvl="1"/>
            <a:endParaRPr lang="en-US" dirty="0" smtClean="0"/>
          </a:p>
          <a:p>
            <a:r>
              <a:rPr lang="en-US" dirty="0" smtClean="0"/>
              <a:t>Microsoft brand PowerPoint </a:t>
            </a:r>
            <a:br>
              <a:rPr lang="en-US" dirty="0" smtClean="0"/>
            </a:br>
            <a:r>
              <a:rPr lang="en-US" dirty="0" smtClean="0"/>
              <a:t>templates &amp; guidelines</a:t>
            </a:r>
          </a:p>
          <a:p>
            <a:pPr lvl="1"/>
            <a:r>
              <a:rPr lang="en-US" dirty="0" smtClean="0">
                <a:hlinkClick r:id="rId5"/>
              </a:rPr>
              <a:t>https://brandtools.microsoft.com/resources/presentations</a:t>
            </a:r>
            <a:br>
              <a:rPr lang="en-US" dirty="0" smtClean="0">
                <a:hlinkClick r:id="rId5"/>
              </a:rPr>
            </a:br>
            <a:r>
              <a:rPr lang="en-US" dirty="0" smtClean="0">
                <a:hlinkClick r:id="rId5"/>
              </a:rPr>
              <a:t>/pages/storyboard.aspx#story-landing0</a:t>
            </a:r>
            <a:endParaRPr lang="en-US" dirty="0" smtClean="0"/>
          </a:p>
          <a:p>
            <a:pPr lvl="1"/>
            <a:endParaRPr lang="en-US" dirty="0"/>
          </a:p>
        </p:txBody>
      </p:sp>
      <p:pic>
        <p:nvPicPr>
          <p:cNvPr id="8" name="Picture 7"/>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254875" y="1355725"/>
            <a:ext cx="5181600" cy="5638800"/>
          </a:xfrm>
          <a:prstGeom prst="rect">
            <a:avLst/>
          </a:prstGeom>
          <a:ln>
            <a:solidFill>
              <a:srgbClr val="C0C0C0"/>
            </a:solidFill>
          </a:ln>
          <a:effectLst/>
        </p:spPr>
      </p:pic>
    </p:spTree>
    <p:extLst>
      <p:ext uri="{BB962C8B-B14F-4D97-AF65-F5344CB8AC3E}">
        <p14:creationId xmlns:p14="http://schemas.microsoft.com/office/powerpoint/2010/main" val="55604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931209025"/>
              </p:ext>
            </p:extLst>
          </p:nvPr>
        </p:nvGraphicFramePr>
        <p:xfrm>
          <a:off x="122237" y="220662"/>
          <a:ext cx="12115799" cy="6553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556357" y="5825236"/>
            <a:ext cx="1318479" cy="811606"/>
          </a:xfrm>
          <a:prstGeom prst="rect">
            <a:avLst/>
          </a:prstGeom>
        </p:spPr>
      </p:pic>
      <p:pic>
        <p:nvPicPr>
          <p:cNvPr id="7" name="Picture 6"/>
          <p:cNvPicPr>
            <a:picLocks noChangeAspect="1"/>
          </p:cNvPicPr>
          <p:nvPr/>
        </p:nvPicPr>
        <p:blipFill>
          <a:blip r:embed="rId8"/>
          <a:stretch>
            <a:fillRect/>
          </a:stretch>
        </p:blipFill>
        <p:spPr>
          <a:xfrm>
            <a:off x="3527458" y="6181712"/>
            <a:ext cx="1605557" cy="456508"/>
          </a:xfrm>
          <a:prstGeom prst="rect">
            <a:avLst/>
          </a:prstGeom>
        </p:spPr>
      </p:pic>
      <p:pic>
        <p:nvPicPr>
          <p:cNvPr id="8" name="Picture 7"/>
          <p:cNvPicPr>
            <a:picLocks noChangeAspect="1"/>
          </p:cNvPicPr>
          <p:nvPr/>
        </p:nvPicPr>
        <p:blipFill>
          <a:blip r:embed="rId9"/>
          <a:stretch>
            <a:fillRect/>
          </a:stretch>
        </p:blipFill>
        <p:spPr>
          <a:xfrm>
            <a:off x="10051297" y="5753946"/>
            <a:ext cx="1828851" cy="855532"/>
          </a:xfrm>
          <a:prstGeom prst="rect">
            <a:avLst/>
          </a:prstGeom>
        </p:spPr>
      </p:pic>
      <p:pic>
        <p:nvPicPr>
          <p:cNvPr id="9" name="Picture 8"/>
          <p:cNvPicPr>
            <a:picLocks noChangeAspect="1"/>
          </p:cNvPicPr>
          <p:nvPr/>
        </p:nvPicPr>
        <p:blipFill>
          <a:blip r:embed="rId10"/>
          <a:stretch>
            <a:fillRect/>
          </a:stretch>
        </p:blipFill>
        <p:spPr>
          <a:xfrm>
            <a:off x="6495533" y="6104500"/>
            <a:ext cx="980303" cy="556800"/>
          </a:xfrm>
          <a:prstGeom prst="rect">
            <a:avLst/>
          </a:prstGeom>
        </p:spPr>
      </p:pic>
      <p:pic>
        <p:nvPicPr>
          <p:cNvPr id="10" name="Picture 9"/>
          <p:cNvPicPr>
            <a:picLocks noChangeAspect="1"/>
          </p:cNvPicPr>
          <p:nvPr/>
        </p:nvPicPr>
        <p:blipFill>
          <a:blip r:embed="rId11"/>
          <a:stretch>
            <a:fillRect/>
          </a:stretch>
        </p:blipFill>
        <p:spPr>
          <a:xfrm>
            <a:off x="2058171" y="5906964"/>
            <a:ext cx="946692" cy="681501"/>
          </a:xfrm>
          <a:prstGeom prst="rect">
            <a:avLst/>
          </a:prstGeom>
        </p:spPr>
      </p:pic>
      <p:pic>
        <p:nvPicPr>
          <p:cNvPr id="11" name="Picture 10"/>
          <p:cNvPicPr>
            <a:picLocks noChangeAspect="1"/>
          </p:cNvPicPr>
          <p:nvPr/>
        </p:nvPicPr>
        <p:blipFill>
          <a:blip r:embed="rId12"/>
          <a:stretch>
            <a:fillRect/>
          </a:stretch>
        </p:blipFill>
        <p:spPr>
          <a:xfrm>
            <a:off x="7870935" y="5825236"/>
            <a:ext cx="1803958" cy="712951"/>
          </a:xfrm>
          <a:prstGeom prst="rect">
            <a:avLst/>
          </a:prstGeom>
        </p:spPr>
      </p:pic>
      <p:pic>
        <p:nvPicPr>
          <p:cNvPr id="12" name="Picture 11"/>
          <p:cNvPicPr>
            <a:picLocks noChangeAspect="1"/>
          </p:cNvPicPr>
          <p:nvPr/>
        </p:nvPicPr>
        <p:blipFill>
          <a:blip r:embed="rId13"/>
          <a:stretch>
            <a:fillRect/>
          </a:stretch>
        </p:blipFill>
        <p:spPr>
          <a:xfrm>
            <a:off x="3527458" y="1724051"/>
            <a:ext cx="762000" cy="463142"/>
          </a:xfrm>
          <a:prstGeom prst="rect">
            <a:avLst/>
          </a:prstGeom>
        </p:spPr>
      </p:pic>
      <p:pic>
        <p:nvPicPr>
          <p:cNvPr id="13" name="Picture 12"/>
          <p:cNvPicPr>
            <a:picLocks noChangeAspect="1"/>
          </p:cNvPicPr>
          <p:nvPr/>
        </p:nvPicPr>
        <p:blipFill>
          <a:blip r:embed="rId14"/>
          <a:stretch>
            <a:fillRect/>
          </a:stretch>
        </p:blipFill>
        <p:spPr>
          <a:xfrm>
            <a:off x="4200997" y="909978"/>
            <a:ext cx="829277" cy="575190"/>
          </a:xfrm>
          <a:prstGeom prst="rect">
            <a:avLst/>
          </a:prstGeom>
        </p:spPr>
      </p:pic>
      <p:pic>
        <p:nvPicPr>
          <p:cNvPr id="14" name="Picture 13"/>
          <p:cNvPicPr>
            <a:picLocks noChangeAspect="1"/>
          </p:cNvPicPr>
          <p:nvPr/>
        </p:nvPicPr>
        <p:blipFill>
          <a:blip r:embed="rId15"/>
          <a:stretch>
            <a:fillRect/>
          </a:stretch>
        </p:blipFill>
        <p:spPr>
          <a:xfrm>
            <a:off x="3322637" y="2333146"/>
            <a:ext cx="848205" cy="612480"/>
          </a:xfrm>
          <a:prstGeom prst="rect">
            <a:avLst/>
          </a:prstGeom>
        </p:spPr>
      </p:pic>
      <p:pic>
        <p:nvPicPr>
          <p:cNvPr id="15" name="Picture 14"/>
          <p:cNvPicPr>
            <a:picLocks noChangeAspect="1"/>
          </p:cNvPicPr>
          <p:nvPr/>
        </p:nvPicPr>
        <p:blipFill>
          <a:blip r:embed="rId16"/>
          <a:stretch>
            <a:fillRect/>
          </a:stretch>
        </p:blipFill>
        <p:spPr>
          <a:xfrm>
            <a:off x="4268535" y="2350948"/>
            <a:ext cx="542295" cy="696000"/>
          </a:xfrm>
          <a:prstGeom prst="rect">
            <a:avLst/>
          </a:prstGeom>
        </p:spPr>
      </p:pic>
      <p:pic>
        <p:nvPicPr>
          <p:cNvPr id="16" name="Picture 15"/>
          <p:cNvPicPr>
            <a:picLocks noChangeAspect="1"/>
          </p:cNvPicPr>
          <p:nvPr/>
        </p:nvPicPr>
        <p:blipFill>
          <a:blip r:embed="rId17"/>
          <a:stretch>
            <a:fillRect/>
          </a:stretch>
        </p:blipFill>
        <p:spPr>
          <a:xfrm>
            <a:off x="5030274" y="1287462"/>
            <a:ext cx="876015" cy="668160"/>
          </a:xfrm>
          <a:prstGeom prst="rect">
            <a:avLst/>
          </a:prstGeom>
        </p:spPr>
      </p:pic>
      <p:pic>
        <p:nvPicPr>
          <p:cNvPr id="17" name="Picture 16"/>
          <p:cNvPicPr>
            <a:picLocks noChangeAspect="1"/>
          </p:cNvPicPr>
          <p:nvPr/>
        </p:nvPicPr>
        <p:blipFill>
          <a:blip r:embed="rId18"/>
          <a:stretch>
            <a:fillRect/>
          </a:stretch>
        </p:blipFill>
        <p:spPr>
          <a:xfrm>
            <a:off x="5227637" y="545178"/>
            <a:ext cx="816156" cy="673587"/>
          </a:xfrm>
          <a:prstGeom prst="rect">
            <a:avLst/>
          </a:prstGeom>
        </p:spPr>
      </p:pic>
      <p:pic>
        <p:nvPicPr>
          <p:cNvPr id="18" name="Picture 17"/>
          <p:cNvPicPr>
            <a:picLocks noChangeAspect="1"/>
          </p:cNvPicPr>
          <p:nvPr/>
        </p:nvPicPr>
        <p:blipFill>
          <a:blip r:embed="rId19"/>
          <a:stretch>
            <a:fillRect/>
          </a:stretch>
        </p:blipFill>
        <p:spPr>
          <a:xfrm>
            <a:off x="4389338" y="1623696"/>
            <a:ext cx="601930" cy="598336"/>
          </a:xfrm>
          <a:prstGeom prst="rect">
            <a:avLst/>
          </a:prstGeom>
        </p:spPr>
      </p:pic>
      <p:pic>
        <p:nvPicPr>
          <p:cNvPr id="19" name="Picture 18"/>
          <p:cNvPicPr>
            <a:picLocks noChangeAspect="1"/>
          </p:cNvPicPr>
          <p:nvPr/>
        </p:nvPicPr>
        <p:blipFill>
          <a:blip r:embed="rId20"/>
          <a:stretch>
            <a:fillRect/>
          </a:stretch>
        </p:blipFill>
        <p:spPr>
          <a:xfrm>
            <a:off x="5031156" y="2000633"/>
            <a:ext cx="875134" cy="367890"/>
          </a:xfrm>
          <a:prstGeom prst="rect">
            <a:avLst/>
          </a:prstGeom>
        </p:spPr>
      </p:pic>
      <p:pic>
        <p:nvPicPr>
          <p:cNvPr id="20" name="Picture 19"/>
          <p:cNvPicPr>
            <a:picLocks noChangeAspect="1"/>
          </p:cNvPicPr>
          <p:nvPr/>
        </p:nvPicPr>
        <p:blipFill>
          <a:blip r:embed="rId21"/>
          <a:stretch>
            <a:fillRect/>
          </a:stretch>
        </p:blipFill>
        <p:spPr>
          <a:xfrm>
            <a:off x="6215644" y="545597"/>
            <a:ext cx="1145593" cy="647857"/>
          </a:xfrm>
          <a:prstGeom prst="rect">
            <a:avLst/>
          </a:prstGeom>
        </p:spPr>
      </p:pic>
      <p:pic>
        <p:nvPicPr>
          <p:cNvPr id="21" name="Picture 20"/>
          <p:cNvPicPr>
            <a:picLocks noChangeAspect="1"/>
          </p:cNvPicPr>
          <p:nvPr/>
        </p:nvPicPr>
        <p:blipFill>
          <a:blip r:embed="rId22"/>
          <a:stretch>
            <a:fillRect/>
          </a:stretch>
        </p:blipFill>
        <p:spPr>
          <a:xfrm>
            <a:off x="6495533" y="1679171"/>
            <a:ext cx="1320975" cy="800400"/>
          </a:xfrm>
          <a:prstGeom prst="rect">
            <a:avLst/>
          </a:prstGeom>
        </p:spPr>
      </p:pic>
      <p:pic>
        <p:nvPicPr>
          <p:cNvPr id="22" name="Picture 21"/>
          <p:cNvPicPr>
            <a:picLocks noChangeAspect="1"/>
          </p:cNvPicPr>
          <p:nvPr/>
        </p:nvPicPr>
        <p:blipFill>
          <a:blip r:embed="rId23"/>
          <a:stretch>
            <a:fillRect/>
          </a:stretch>
        </p:blipFill>
        <p:spPr>
          <a:xfrm>
            <a:off x="7361237" y="1156024"/>
            <a:ext cx="838200" cy="525244"/>
          </a:xfrm>
          <a:prstGeom prst="rect">
            <a:avLst/>
          </a:prstGeom>
        </p:spPr>
      </p:pic>
      <p:pic>
        <p:nvPicPr>
          <p:cNvPr id="23" name="Picture 22"/>
          <p:cNvPicPr>
            <a:picLocks noChangeAspect="1"/>
          </p:cNvPicPr>
          <p:nvPr/>
        </p:nvPicPr>
        <p:blipFill>
          <a:blip r:embed="rId24"/>
          <a:stretch>
            <a:fillRect/>
          </a:stretch>
        </p:blipFill>
        <p:spPr>
          <a:xfrm>
            <a:off x="4991268" y="2464343"/>
            <a:ext cx="590963" cy="591600"/>
          </a:xfrm>
          <a:prstGeom prst="rect">
            <a:avLst/>
          </a:prstGeom>
        </p:spPr>
      </p:pic>
      <p:pic>
        <p:nvPicPr>
          <p:cNvPr id="24" name="Picture 23"/>
          <p:cNvPicPr>
            <a:picLocks noChangeAspect="1"/>
          </p:cNvPicPr>
          <p:nvPr/>
        </p:nvPicPr>
        <p:blipFill>
          <a:blip r:embed="rId25"/>
          <a:stretch>
            <a:fillRect/>
          </a:stretch>
        </p:blipFill>
        <p:spPr>
          <a:xfrm>
            <a:off x="7870935" y="2302467"/>
            <a:ext cx="1006780" cy="712881"/>
          </a:xfrm>
          <a:prstGeom prst="rect">
            <a:avLst/>
          </a:prstGeom>
        </p:spPr>
      </p:pic>
      <p:pic>
        <p:nvPicPr>
          <p:cNvPr id="25" name="Picture 24"/>
          <p:cNvPicPr>
            <a:picLocks noChangeAspect="1"/>
          </p:cNvPicPr>
          <p:nvPr/>
        </p:nvPicPr>
        <p:blipFill>
          <a:blip r:embed="rId26"/>
          <a:stretch>
            <a:fillRect/>
          </a:stretch>
        </p:blipFill>
        <p:spPr>
          <a:xfrm>
            <a:off x="6468192" y="4019078"/>
            <a:ext cx="1522598" cy="563760"/>
          </a:xfrm>
          <a:prstGeom prst="rect">
            <a:avLst/>
          </a:prstGeom>
        </p:spPr>
      </p:pic>
      <p:pic>
        <p:nvPicPr>
          <p:cNvPr id="26" name="Picture 25"/>
          <p:cNvPicPr>
            <a:picLocks noChangeAspect="1"/>
          </p:cNvPicPr>
          <p:nvPr/>
        </p:nvPicPr>
        <p:blipFill>
          <a:blip r:embed="rId27"/>
          <a:stretch>
            <a:fillRect/>
          </a:stretch>
        </p:blipFill>
        <p:spPr>
          <a:xfrm>
            <a:off x="4116902" y="3912728"/>
            <a:ext cx="1828508" cy="772560"/>
          </a:xfrm>
          <a:prstGeom prst="rect">
            <a:avLst/>
          </a:prstGeom>
        </p:spPr>
      </p:pic>
      <p:pic>
        <p:nvPicPr>
          <p:cNvPr id="27" name="Picture 26"/>
          <p:cNvPicPr>
            <a:picLocks noChangeAspect="1"/>
          </p:cNvPicPr>
          <p:nvPr/>
        </p:nvPicPr>
        <p:blipFill>
          <a:blip r:embed="rId28"/>
          <a:stretch>
            <a:fillRect/>
          </a:stretch>
        </p:blipFill>
        <p:spPr>
          <a:xfrm>
            <a:off x="6644840" y="3398274"/>
            <a:ext cx="2128074" cy="557736"/>
          </a:xfrm>
          <a:prstGeom prst="rect">
            <a:avLst/>
          </a:prstGeom>
        </p:spPr>
      </p:pic>
      <p:pic>
        <p:nvPicPr>
          <p:cNvPr id="28" name="Picture 27"/>
          <p:cNvPicPr>
            <a:picLocks noChangeAspect="1"/>
          </p:cNvPicPr>
          <p:nvPr/>
        </p:nvPicPr>
        <p:blipFill>
          <a:blip r:embed="rId29"/>
          <a:stretch>
            <a:fillRect/>
          </a:stretch>
        </p:blipFill>
        <p:spPr>
          <a:xfrm>
            <a:off x="6468192" y="4849788"/>
            <a:ext cx="590963" cy="591600"/>
          </a:xfrm>
          <a:prstGeom prst="rect">
            <a:avLst/>
          </a:prstGeom>
        </p:spPr>
      </p:pic>
      <p:pic>
        <p:nvPicPr>
          <p:cNvPr id="29" name="Picture 28"/>
          <p:cNvPicPr>
            <a:picLocks noChangeAspect="1"/>
          </p:cNvPicPr>
          <p:nvPr/>
        </p:nvPicPr>
        <p:blipFill>
          <a:blip r:embed="rId30"/>
          <a:stretch>
            <a:fillRect/>
          </a:stretch>
        </p:blipFill>
        <p:spPr>
          <a:xfrm>
            <a:off x="3378257" y="3335009"/>
            <a:ext cx="1585170" cy="542880"/>
          </a:xfrm>
          <a:prstGeom prst="rect">
            <a:avLst/>
          </a:prstGeom>
        </p:spPr>
      </p:pic>
      <p:pic>
        <p:nvPicPr>
          <p:cNvPr id="30" name="Picture 29"/>
          <p:cNvPicPr>
            <a:picLocks noChangeAspect="1"/>
          </p:cNvPicPr>
          <p:nvPr/>
        </p:nvPicPr>
        <p:blipFill>
          <a:blip r:embed="rId31"/>
          <a:stretch>
            <a:fillRect/>
          </a:stretch>
        </p:blipFill>
        <p:spPr>
          <a:xfrm>
            <a:off x="4665907" y="4870800"/>
            <a:ext cx="1272308" cy="542880"/>
          </a:xfrm>
          <a:prstGeom prst="rect">
            <a:avLst/>
          </a:prstGeom>
        </p:spPr>
      </p:pic>
      <p:pic>
        <p:nvPicPr>
          <p:cNvPr id="31" name="Picture 30"/>
          <p:cNvPicPr>
            <a:picLocks noChangeAspect="1"/>
          </p:cNvPicPr>
          <p:nvPr/>
        </p:nvPicPr>
        <p:blipFill>
          <a:blip r:embed="rId32"/>
          <a:stretch>
            <a:fillRect/>
          </a:stretch>
        </p:blipFill>
        <p:spPr>
          <a:xfrm>
            <a:off x="6820366" y="2570547"/>
            <a:ext cx="854959" cy="487968"/>
          </a:xfrm>
          <a:prstGeom prst="rect">
            <a:avLst/>
          </a:prstGeom>
        </p:spPr>
      </p:pic>
      <p:pic>
        <p:nvPicPr>
          <p:cNvPr id="32" name="Picture 31"/>
          <p:cNvPicPr>
            <a:picLocks noChangeAspect="1"/>
          </p:cNvPicPr>
          <p:nvPr/>
        </p:nvPicPr>
        <p:blipFill>
          <a:blip r:embed="rId33"/>
          <a:stretch>
            <a:fillRect/>
          </a:stretch>
        </p:blipFill>
        <p:spPr>
          <a:xfrm>
            <a:off x="7322881" y="4688599"/>
            <a:ext cx="667910" cy="574457"/>
          </a:xfrm>
          <a:prstGeom prst="rect">
            <a:avLst/>
          </a:prstGeom>
        </p:spPr>
      </p:pic>
      <p:sp>
        <p:nvSpPr>
          <p:cNvPr id="33" name="Title 1"/>
          <p:cNvSpPr>
            <a:spLocks noGrp="1"/>
          </p:cNvSpPr>
          <p:nvPr>
            <p:ph type="title"/>
          </p:nvPr>
        </p:nvSpPr>
        <p:spPr>
          <a:xfrm>
            <a:off x="274639" y="295274"/>
            <a:ext cx="11889564" cy="917575"/>
          </a:xfrm>
        </p:spPr>
        <p:txBody>
          <a:bodyPr/>
          <a:lstStyle/>
          <a:p>
            <a:r>
              <a:rPr lang="en-US" sz="4400" dirty="0" smtClean="0">
                <a:cs typeface="Segoe UI Light"/>
              </a:rPr>
              <a:t>Why</a:t>
            </a:r>
            <a:r>
              <a:rPr lang="en-US" sz="4800" dirty="0" smtClean="0">
                <a:cs typeface="Segoe UI Light"/>
              </a:rPr>
              <a:t> Containers</a:t>
            </a:r>
            <a:endParaRPr lang="en-US" sz="4800" dirty="0">
              <a:cs typeface="Segoe UI Light"/>
            </a:endParaRPr>
          </a:p>
        </p:txBody>
      </p:sp>
    </p:spTree>
    <p:extLst>
      <p:ext uri="{BB962C8B-B14F-4D97-AF65-F5344CB8AC3E}">
        <p14:creationId xmlns:p14="http://schemas.microsoft.com/office/powerpoint/2010/main" val="127124558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34"/>
          <p:cNvSpPr/>
          <p:nvPr/>
        </p:nvSpPr>
        <p:spPr bwMode="auto">
          <a:xfrm>
            <a:off x="240998" y="5554662"/>
            <a:ext cx="11997038" cy="1143000"/>
          </a:xfrm>
          <a:prstGeom prst="round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 name="Rounded Rectangle 32"/>
          <p:cNvSpPr/>
          <p:nvPr/>
        </p:nvSpPr>
        <p:spPr bwMode="auto">
          <a:xfrm>
            <a:off x="274637" y="373062"/>
            <a:ext cx="11811000" cy="2509618"/>
          </a:xfrm>
          <a:prstGeom prst="round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aphicFrame>
        <p:nvGraphicFramePr>
          <p:cNvPr id="4" name="Diagram 3"/>
          <p:cNvGraphicFramePr/>
          <p:nvPr>
            <p:extLst>
              <p:ext uri="{D42A27DB-BD31-4B8C-83A1-F6EECF244321}">
                <p14:modId xmlns:p14="http://schemas.microsoft.com/office/powerpoint/2010/main" val="2723050488"/>
              </p:ext>
            </p:extLst>
          </p:nvPr>
        </p:nvGraphicFramePr>
        <p:xfrm>
          <a:off x="122237" y="91368"/>
          <a:ext cx="12115799"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650950" y="5712396"/>
            <a:ext cx="864983" cy="647902"/>
          </a:xfrm>
          <a:prstGeom prst="rect">
            <a:avLst/>
          </a:prstGeom>
        </p:spPr>
      </p:pic>
      <p:pic>
        <p:nvPicPr>
          <p:cNvPr id="7" name="Picture 6"/>
          <p:cNvPicPr>
            <a:picLocks noChangeAspect="1"/>
          </p:cNvPicPr>
          <p:nvPr/>
        </p:nvPicPr>
        <p:blipFill>
          <a:blip r:embed="rId8"/>
          <a:stretch>
            <a:fillRect/>
          </a:stretch>
        </p:blipFill>
        <p:spPr>
          <a:xfrm>
            <a:off x="3582450" y="5878948"/>
            <a:ext cx="1605557" cy="456508"/>
          </a:xfrm>
          <a:prstGeom prst="rect">
            <a:avLst/>
          </a:prstGeom>
        </p:spPr>
      </p:pic>
      <p:pic>
        <p:nvPicPr>
          <p:cNvPr id="8" name="Picture 7"/>
          <p:cNvPicPr>
            <a:picLocks noChangeAspect="1"/>
          </p:cNvPicPr>
          <p:nvPr/>
        </p:nvPicPr>
        <p:blipFill>
          <a:blip r:embed="rId9"/>
          <a:stretch>
            <a:fillRect/>
          </a:stretch>
        </p:blipFill>
        <p:spPr>
          <a:xfrm>
            <a:off x="9826719" y="5724377"/>
            <a:ext cx="1974566" cy="734970"/>
          </a:xfrm>
          <a:prstGeom prst="rect">
            <a:avLst/>
          </a:prstGeom>
        </p:spPr>
      </p:pic>
      <p:pic>
        <p:nvPicPr>
          <p:cNvPr id="9" name="Picture 8"/>
          <p:cNvPicPr>
            <a:picLocks noChangeAspect="1"/>
          </p:cNvPicPr>
          <p:nvPr/>
        </p:nvPicPr>
        <p:blipFill>
          <a:blip r:embed="rId10"/>
          <a:stretch>
            <a:fillRect/>
          </a:stretch>
        </p:blipFill>
        <p:spPr>
          <a:xfrm>
            <a:off x="5866993" y="5933063"/>
            <a:ext cx="1352828" cy="556800"/>
          </a:xfrm>
          <a:prstGeom prst="rect">
            <a:avLst/>
          </a:prstGeom>
        </p:spPr>
      </p:pic>
      <p:pic>
        <p:nvPicPr>
          <p:cNvPr id="10" name="Picture 9"/>
          <p:cNvPicPr>
            <a:picLocks noChangeAspect="1"/>
          </p:cNvPicPr>
          <p:nvPr/>
        </p:nvPicPr>
        <p:blipFill>
          <a:blip r:embed="rId11"/>
          <a:stretch>
            <a:fillRect/>
          </a:stretch>
        </p:blipFill>
        <p:spPr>
          <a:xfrm>
            <a:off x="1925885" y="5766451"/>
            <a:ext cx="946692" cy="681501"/>
          </a:xfrm>
          <a:prstGeom prst="rect">
            <a:avLst/>
          </a:prstGeom>
        </p:spPr>
      </p:pic>
      <p:pic>
        <p:nvPicPr>
          <p:cNvPr id="11" name="Picture 10"/>
          <p:cNvPicPr>
            <a:picLocks noChangeAspect="1"/>
          </p:cNvPicPr>
          <p:nvPr/>
        </p:nvPicPr>
        <p:blipFill>
          <a:blip r:embed="rId12"/>
          <a:stretch>
            <a:fillRect/>
          </a:stretch>
        </p:blipFill>
        <p:spPr>
          <a:xfrm>
            <a:off x="7433426" y="5823277"/>
            <a:ext cx="1803958" cy="712951"/>
          </a:xfrm>
          <a:prstGeom prst="rect">
            <a:avLst/>
          </a:prstGeom>
        </p:spPr>
      </p:pic>
      <p:pic>
        <p:nvPicPr>
          <p:cNvPr id="12" name="Picture 11"/>
          <p:cNvPicPr>
            <a:picLocks noChangeAspect="1"/>
          </p:cNvPicPr>
          <p:nvPr/>
        </p:nvPicPr>
        <p:blipFill>
          <a:blip r:embed="rId13"/>
          <a:stretch>
            <a:fillRect/>
          </a:stretch>
        </p:blipFill>
        <p:spPr>
          <a:xfrm>
            <a:off x="2627254" y="1487730"/>
            <a:ext cx="762000" cy="463142"/>
          </a:xfrm>
          <a:prstGeom prst="rect">
            <a:avLst/>
          </a:prstGeom>
        </p:spPr>
      </p:pic>
      <p:pic>
        <p:nvPicPr>
          <p:cNvPr id="13" name="Picture 12"/>
          <p:cNvPicPr>
            <a:picLocks noChangeAspect="1"/>
          </p:cNvPicPr>
          <p:nvPr/>
        </p:nvPicPr>
        <p:blipFill>
          <a:blip r:embed="rId14"/>
          <a:stretch>
            <a:fillRect/>
          </a:stretch>
        </p:blipFill>
        <p:spPr>
          <a:xfrm>
            <a:off x="4161699" y="734143"/>
            <a:ext cx="829277" cy="575190"/>
          </a:xfrm>
          <a:prstGeom prst="rect">
            <a:avLst/>
          </a:prstGeom>
        </p:spPr>
      </p:pic>
      <p:pic>
        <p:nvPicPr>
          <p:cNvPr id="14" name="Picture 13"/>
          <p:cNvPicPr>
            <a:picLocks noChangeAspect="1"/>
          </p:cNvPicPr>
          <p:nvPr/>
        </p:nvPicPr>
        <p:blipFill>
          <a:blip r:embed="rId15"/>
          <a:stretch>
            <a:fillRect/>
          </a:stretch>
        </p:blipFill>
        <p:spPr>
          <a:xfrm>
            <a:off x="2764021" y="2190886"/>
            <a:ext cx="848205" cy="612480"/>
          </a:xfrm>
          <a:prstGeom prst="rect">
            <a:avLst/>
          </a:prstGeom>
        </p:spPr>
      </p:pic>
      <p:pic>
        <p:nvPicPr>
          <p:cNvPr id="15" name="Picture 14"/>
          <p:cNvPicPr>
            <a:picLocks noChangeAspect="1"/>
          </p:cNvPicPr>
          <p:nvPr/>
        </p:nvPicPr>
        <p:blipFill>
          <a:blip r:embed="rId16"/>
          <a:stretch>
            <a:fillRect/>
          </a:stretch>
        </p:blipFill>
        <p:spPr>
          <a:xfrm>
            <a:off x="4229237" y="2175113"/>
            <a:ext cx="542295" cy="696000"/>
          </a:xfrm>
          <a:prstGeom prst="rect">
            <a:avLst/>
          </a:prstGeom>
        </p:spPr>
      </p:pic>
      <p:pic>
        <p:nvPicPr>
          <p:cNvPr id="16" name="Picture 15"/>
          <p:cNvPicPr>
            <a:picLocks noChangeAspect="1"/>
          </p:cNvPicPr>
          <p:nvPr/>
        </p:nvPicPr>
        <p:blipFill>
          <a:blip r:embed="rId17"/>
          <a:stretch>
            <a:fillRect/>
          </a:stretch>
        </p:blipFill>
        <p:spPr>
          <a:xfrm>
            <a:off x="5353151" y="991720"/>
            <a:ext cx="876015" cy="668160"/>
          </a:xfrm>
          <a:prstGeom prst="rect">
            <a:avLst/>
          </a:prstGeom>
        </p:spPr>
      </p:pic>
      <p:pic>
        <p:nvPicPr>
          <p:cNvPr id="18" name="Picture 17"/>
          <p:cNvPicPr>
            <a:picLocks noChangeAspect="1"/>
          </p:cNvPicPr>
          <p:nvPr/>
        </p:nvPicPr>
        <p:blipFill>
          <a:blip r:embed="rId18"/>
          <a:stretch>
            <a:fillRect/>
          </a:stretch>
        </p:blipFill>
        <p:spPr>
          <a:xfrm>
            <a:off x="4350040" y="1447861"/>
            <a:ext cx="601930" cy="598336"/>
          </a:xfrm>
          <a:prstGeom prst="rect">
            <a:avLst/>
          </a:prstGeom>
        </p:spPr>
      </p:pic>
      <p:pic>
        <p:nvPicPr>
          <p:cNvPr id="17" name="Picture 16"/>
          <p:cNvPicPr>
            <a:picLocks noChangeAspect="1"/>
          </p:cNvPicPr>
          <p:nvPr/>
        </p:nvPicPr>
        <p:blipFill>
          <a:blip r:embed="rId19"/>
          <a:stretch>
            <a:fillRect/>
          </a:stretch>
        </p:blipFill>
        <p:spPr>
          <a:xfrm>
            <a:off x="5901442" y="2018385"/>
            <a:ext cx="816156" cy="673587"/>
          </a:xfrm>
          <a:prstGeom prst="rect">
            <a:avLst/>
          </a:prstGeom>
        </p:spPr>
      </p:pic>
      <p:pic>
        <p:nvPicPr>
          <p:cNvPr id="19" name="Picture 18"/>
          <p:cNvPicPr>
            <a:picLocks noChangeAspect="1"/>
          </p:cNvPicPr>
          <p:nvPr/>
        </p:nvPicPr>
        <p:blipFill>
          <a:blip r:embed="rId20"/>
          <a:stretch>
            <a:fillRect/>
          </a:stretch>
        </p:blipFill>
        <p:spPr>
          <a:xfrm>
            <a:off x="4991858" y="1824798"/>
            <a:ext cx="875134" cy="367890"/>
          </a:xfrm>
          <a:prstGeom prst="rect">
            <a:avLst/>
          </a:prstGeom>
        </p:spPr>
      </p:pic>
      <p:pic>
        <p:nvPicPr>
          <p:cNvPr id="21" name="Picture 20"/>
          <p:cNvPicPr>
            <a:picLocks noChangeAspect="1"/>
          </p:cNvPicPr>
          <p:nvPr/>
        </p:nvPicPr>
        <p:blipFill>
          <a:blip r:embed="rId21"/>
          <a:stretch>
            <a:fillRect/>
          </a:stretch>
        </p:blipFill>
        <p:spPr>
          <a:xfrm>
            <a:off x="10584213" y="1259680"/>
            <a:ext cx="1320975" cy="800400"/>
          </a:xfrm>
          <a:prstGeom prst="rect">
            <a:avLst/>
          </a:prstGeom>
        </p:spPr>
      </p:pic>
      <p:pic>
        <p:nvPicPr>
          <p:cNvPr id="20" name="Picture 19"/>
          <p:cNvPicPr>
            <a:picLocks noChangeAspect="1"/>
          </p:cNvPicPr>
          <p:nvPr/>
        </p:nvPicPr>
        <p:blipFill>
          <a:blip r:embed="rId22"/>
          <a:stretch>
            <a:fillRect/>
          </a:stretch>
        </p:blipFill>
        <p:spPr>
          <a:xfrm>
            <a:off x="8645267" y="701790"/>
            <a:ext cx="1145593" cy="647857"/>
          </a:xfrm>
          <a:prstGeom prst="rect">
            <a:avLst/>
          </a:prstGeom>
        </p:spPr>
      </p:pic>
      <p:pic>
        <p:nvPicPr>
          <p:cNvPr id="22" name="Picture 21"/>
          <p:cNvPicPr>
            <a:picLocks noChangeAspect="1"/>
          </p:cNvPicPr>
          <p:nvPr/>
        </p:nvPicPr>
        <p:blipFill>
          <a:blip r:embed="rId23"/>
          <a:stretch>
            <a:fillRect/>
          </a:stretch>
        </p:blipFill>
        <p:spPr>
          <a:xfrm>
            <a:off x="7321939" y="980189"/>
            <a:ext cx="838200" cy="525244"/>
          </a:xfrm>
          <a:prstGeom prst="rect">
            <a:avLst/>
          </a:prstGeom>
        </p:spPr>
      </p:pic>
      <p:pic>
        <p:nvPicPr>
          <p:cNvPr id="23" name="Picture 22"/>
          <p:cNvPicPr>
            <a:picLocks noChangeAspect="1"/>
          </p:cNvPicPr>
          <p:nvPr/>
        </p:nvPicPr>
        <p:blipFill>
          <a:blip r:embed="rId24"/>
          <a:stretch>
            <a:fillRect/>
          </a:stretch>
        </p:blipFill>
        <p:spPr>
          <a:xfrm>
            <a:off x="4951970" y="2288508"/>
            <a:ext cx="590963" cy="591600"/>
          </a:xfrm>
          <a:prstGeom prst="rect">
            <a:avLst/>
          </a:prstGeom>
        </p:spPr>
      </p:pic>
      <p:pic>
        <p:nvPicPr>
          <p:cNvPr id="24" name="Picture 23"/>
          <p:cNvPicPr>
            <a:picLocks noChangeAspect="1"/>
          </p:cNvPicPr>
          <p:nvPr/>
        </p:nvPicPr>
        <p:blipFill>
          <a:blip r:embed="rId25"/>
          <a:stretch>
            <a:fillRect/>
          </a:stretch>
        </p:blipFill>
        <p:spPr>
          <a:xfrm>
            <a:off x="8054941" y="1709446"/>
            <a:ext cx="1006780" cy="712881"/>
          </a:xfrm>
          <a:prstGeom prst="rect">
            <a:avLst/>
          </a:prstGeom>
        </p:spPr>
      </p:pic>
      <p:pic>
        <p:nvPicPr>
          <p:cNvPr id="25" name="Picture 24"/>
          <p:cNvPicPr>
            <a:picLocks noChangeAspect="1"/>
          </p:cNvPicPr>
          <p:nvPr/>
        </p:nvPicPr>
        <p:blipFill>
          <a:blip r:embed="rId26"/>
          <a:stretch>
            <a:fillRect/>
          </a:stretch>
        </p:blipFill>
        <p:spPr>
          <a:xfrm>
            <a:off x="10138946" y="558782"/>
            <a:ext cx="1522598" cy="563760"/>
          </a:xfrm>
          <a:prstGeom prst="rect">
            <a:avLst/>
          </a:prstGeom>
        </p:spPr>
      </p:pic>
      <p:pic>
        <p:nvPicPr>
          <p:cNvPr id="26" name="Picture 25"/>
          <p:cNvPicPr>
            <a:picLocks noChangeAspect="1"/>
          </p:cNvPicPr>
          <p:nvPr/>
        </p:nvPicPr>
        <p:blipFill>
          <a:blip r:embed="rId27"/>
          <a:stretch>
            <a:fillRect/>
          </a:stretch>
        </p:blipFill>
        <p:spPr>
          <a:xfrm>
            <a:off x="2158917" y="445614"/>
            <a:ext cx="1828508" cy="772560"/>
          </a:xfrm>
          <a:prstGeom prst="rect">
            <a:avLst/>
          </a:prstGeom>
        </p:spPr>
      </p:pic>
      <p:pic>
        <p:nvPicPr>
          <p:cNvPr id="27" name="Picture 26"/>
          <p:cNvPicPr>
            <a:picLocks noChangeAspect="1"/>
          </p:cNvPicPr>
          <p:nvPr/>
        </p:nvPicPr>
        <p:blipFill>
          <a:blip r:embed="rId28"/>
          <a:stretch>
            <a:fillRect/>
          </a:stretch>
        </p:blipFill>
        <p:spPr>
          <a:xfrm>
            <a:off x="9202032" y="2171977"/>
            <a:ext cx="2128074" cy="557736"/>
          </a:xfrm>
          <a:prstGeom prst="rect">
            <a:avLst/>
          </a:prstGeom>
        </p:spPr>
      </p:pic>
      <p:pic>
        <p:nvPicPr>
          <p:cNvPr id="28" name="Picture 27"/>
          <p:cNvPicPr>
            <a:picLocks noChangeAspect="1"/>
          </p:cNvPicPr>
          <p:nvPr/>
        </p:nvPicPr>
        <p:blipFill>
          <a:blip r:embed="rId29"/>
          <a:stretch>
            <a:fillRect/>
          </a:stretch>
        </p:blipFill>
        <p:spPr>
          <a:xfrm>
            <a:off x="6529093" y="1343060"/>
            <a:ext cx="590963" cy="591600"/>
          </a:xfrm>
          <a:prstGeom prst="rect">
            <a:avLst/>
          </a:prstGeom>
        </p:spPr>
      </p:pic>
      <p:pic>
        <p:nvPicPr>
          <p:cNvPr id="30" name="Picture 29"/>
          <p:cNvPicPr>
            <a:picLocks noChangeAspect="1"/>
          </p:cNvPicPr>
          <p:nvPr/>
        </p:nvPicPr>
        <p:blipFill>
          <a:blip r:embed="rId30"/>
          <a:stretch>
            <a:fillRect/>
          </a:stretch>
        </p:blipFill>
        <p:spPr>
          <a:xfrm>
            <a:off x="643543" y="2126632"/>
            <a:ext cx="1272308" cy="542880"/>
          </a:xfrm>
          <a:prstGeom prst="rect">
            <a:avLst/>
          </a:prstGeom>
        </p:spPr>
      </p:pic>
      <p:pic>
        <p:nvPicPr>
          <p:cNvPr id="29" name="Picture 28"/>
          <p:cNvPicPr>
            <a:picLocks noChangeAspect="1"/>
          </p:cNvPicPr>
          <p:nvPr/>
        </p:nvPicPr>
        <p:blipFill>
          <a:blip r:embed="rId31"/>
          <a:stretch>
            <a:fillRect/>
          </a:stretch>
        </p:blipFill>
        <p:spPr>
          <a:xfrm>
            <a:off x="522184" y="1176421"/>
            <a:ext cx="1585170" cy="542880"/>
          </a:xfrm>
          <a:prstGeom prst="rect">
            <a:avLst/>
          </a:prstGeom>
        </p:spPr>
      </p:pic>
      <p:pic>
        <p:nvPicPr>
          <p:cNvPr id="31" name="Picture 30"/>
          <p:cNvPicPr>
            <a:picLocks noChangeAspect="1"/>
          </p:cNvPicPr>
          <p:nvPr/>
        </p:nvPicPr>
        <p:blipFill>
          <a:blip r:embed="rId32"/>
          <a:stretch>
            <a:fillRect/>
          </a:stretch>
        </p:blipFill>
        <p:spPr>
          <a:xfrm>
            <a:off x="6953094" y="2157311"/>
            <a:ext cx="854959" cy="487968"/>
          </a:xfrm>
          <a:prstGeom prst="rect">
            <a:avLst/>
          </a:prstGeom>
        </p:spPr>
      </p:pic>
      <p:pic>
        <p:nvPicPr>
          <p:cNvPr id="32" name="Picture 31"/>
          <p:cNvPicPr>
            <a:picLocks noChangeAspect="1"/>
          </p:cNvPicPr>
          <p:nvPr/>
        </p:nvPicPr>
        <p:blipFill>
          <a:blip r:embed="rId33"/>
          <a:stretch>
            <a:fillRect/>
          </a:stretch>
        </p:blipFill>
        <p:spPr>
          <a:xfrm>
            <a:off x="6501487" y="537980"/>
            <a:ext cx="667910" cy="574457"/>
          </a:xfrm>
          <a:prstGeom prst="rect">
            <a:avLst/>
          </a:prstGeom>
        </p:spPr>
      </p:pic>
      <p:pic>
        <p:nvPicPr>
          <p:cNvPr id="36" name="Picture 35"/>
          <p:cNvPicPr>
            <a:picLocks noChangeAspect="1"/>
          </p:cNvPicPr>
          <p:nvPr/>
        </p:nvPicPr>
        <p:blipFill>
          <a:blip r:embed="rId34"/>
          <a:stretch>
            <a:fillRect/>
          </a:stretch>
        </p:blipFill>
        <p:spPr>
          <a:xfrm>
            <a:off x="5894986" y="3624644"/>
            <a:ext cx="1484702" cy="1009597"/>
          </a:xfrm>
          <a:prstGeom prst="rect">
            <a:avLst/>
          </a:prstGeom>
        </p:spPr>
      </p:pic>
      <p:sp>
        <p:nvSpPr>
          <p:cNvPr id="6" name="Rounded Rectangle 5"/>
          <p:cNvSpPr/>
          <p:nvPr/>
        </p:nvSpPr>
        <p:spPr bwMode="auto">
          <a:xfrm>
            <a:off x="125956" y="95285"/>
            <a:ext cx="12115799" cy="2431769"/>
          </a:xfrm>
          <a:prstGeom prst="round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43" name="Straight Arrow Connector 42"/>
          <p:cNvCxnSpPr/>
          <p:nvPr/>
        </p:nvCxnSpPr>
        <p:spPr>
          <a:xfrm>
            <a:off x="4385228" y="3036179"/>
            <a:ext cx="1610378" cy="48551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6824574" y="2943683"/>
            <a:ext cx="765263" cy="57801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2627254" y="4560022"/>
            <a:ext cx="3153564" cy="115237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1083441" y="4281887"/>
            <a:ext cx="4697377" cy="135114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a:off x="4651005" y="4727220"/>
            <a:ext cx="1314345" cy="10392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6661574" y="4699090"/>
            <a:ext cx="1673831" cy="106736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7559246" y="4348706"/>
            <a:ext cx="3535791" cy="13636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6477043" y="4777060"/>
            <a:ext cx="24444" cy="10627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258190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Shape 469"/>
          <p:cNvSpPr/>
          <p:nvPr/>
        </p:nvSpPr>
        <p:spPr>
          <a:xfrm>
            <a:off x="1755234" y="1287881"/>
            <a:ext cx="777264" cy="2361428"/>
          </a:xfrm>
          <a:prstGeom prst="rect">
            <a:avLst/>
          </a:prstGeom>
          <a:solidFill>
            <a:schemeClr val="accent1"/>
          </a:solidFill>
          <a:ln w="38100" cap="flat">
            <a:solidFill>
              <a:schemeClr val="dk1"/>
            </a:solidFill>
            <a:prstDash val="solid"/>
            <a:miter/>
            <a:headEnd type="none" w="med" len="med"/>
            <a:tailEnd type="none" w="med" len="med"/>
          </a:ln>
        </p:spPr>
        <p:txBody>
          <a:bodyPr lIns="93207" tIns="46591" rIns="93207" bIns="46591" anchor="ctr" anchorCtr="0">
            <a:noAutofit/>
          </a:bodyPr>
          <a:lstStyle/>
          <a:p>
            <a:pPr algn="ctr" defTabSz="932227">
              <a:buSzPct val="25000"/>
            </a:pPr>
            <a:r>
              <a:rPr lang="en-US" sz="1835" kern="0">
                <a:solidFill>
                  <a:srgbClr val="FFFFFF"/>
                </a:solidFill>
                <a:latin typeface="Calibri"/>
                <a:ea typeface="Calibri"/>
                <a:cs typeface="Calibri"/>
                <a:sym typeface="Calibri"/>
                <a:rtl val="0"/>
              </a:rPr>
              <a:t>App</a:t>
            </a:r>
          </a:p>
          <a:p>
            <a:pPr algn="ctr" defTabSz="932227">
              <a:buSzPct val="25000"/>
            </a:pPr>
            <a:r>
              <a:rPr lang="en-US" sz="1835" kern="0">
                <a:solidFill>
                  <a:srgbClr val="FFFFFF"/>
                </a:solidFill>
                <a:latin typeface="Calibri"/>
                <a:ea typeface="Calibri"/>
                <a:cs typeface="Calibri"/>
                <a:sym typeface="Calibri"/>
                <a:rtl val="0"/>
              </a:rPr>
              <a:t>A</a:t>
            </a: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p:txBody>
      </p:sp>
      <p:sp>
        <p:nvSpPr>
          <p:cNvPr id="471" name="Shape 471"/>
          <p:cNvSpPr/>
          <p:nvPr/>
        </p:nvSpPr>
        <p:spPr>
          <a:xfrm>
            <a:off x="1755234" y="4693409"/>
            <a:ext cx="3190659" cy="426812"/>
          </a:xfrm>
          <a:prstGeom prst="flowChartProcess">
            <a:avLst/>
          </a:prstGeom>
          <a:solidFill>
            <a:srgbClr val="AEABAB"/>
          </a:solidFill>
          <a:ln w="12700" cap="flat">
            <a:solidFill>
              <a:srgbClr val="42719C"/>
            </a:solidFill>
            <a:prstDash val="solid"/>
            <a:miter/>
            <a:headEnd type="none" w="med" len="med"/>
            <a:tailEnd type="none" w="med" len="med"/>
          </a:ln>
        </p:spPr>
        <p:txBody>
          <a:bodyPr lIns="93207" tIns="46591" rIns="93207" bIns="46591" anchor="ctr" anchorCtr="0">
            <a:noAutofit/>
          </a:bodyPr>
          <a:lstStyle/>
          <a:p>
            <a:pPr algn="ctr" defTabSz="932227">
              <a:buSzPct val="25000"/>
            </a:pPr>
            <a:r>
              <a:rPr lang="en-US" sz="1835" kern="0">
                <a:solidFill>
                  <a:srgbClr val="FFFFFF"/>
                </a:solidFill>
                <a:latin typeface="Calibri"/>
                <a:ea typeface="Calibri"/>
                <a:cs typeface="Calibri"/>
                <a:sym typeface="Calibri"/>
                <a:rtl val="0"/>
              </a:rPr>
              <a:t>Hypervisor (Type 2)</a:t>
            </a:r>
          </a:p>
        </p:txBody>
      </p:sp>
      <p:sp>
        <p:nvSpPr>
          <p:cNvPr id="472" name="Shape 472"/>
          <p:cNvSpPr/>
          <p:nvPr/>
        </p:nvSpPr>
        <p:spPr>
          <a:xfrm>
            <a:off x="1755234" y="5123752"/>
            <a:ext cx="3190659" cy="426812"/>
          </a:xfrm>
          <a:prstGeom prst="flowChartProcess">
            <a:avLst/>
          </a:prstGeom>
          <a:solidFill>
            <a:srgbClr val="7030A0"/>
          </a:solidFill>
          <a:ln w="12700" cap="flat">
            <a:solidFill>
              <a:srgbClr val="42719C"/>
            </a:solidFill>
            <a:prstDash val="solid"/>
            <a:miter/>
            <a:headEnd type="none" w="med" len="med"/>
            <a:tailEnd type="none" w="med" len="med"/>
          </a:ln>
        </p:spPr>
        <p:txBody>
          <a:bodyPr lIns="93207" tIns="46591" rIns="93207" bIns="46591" anchor="ctr" anchorCtr="0">
            <a:noAutofit/>
          </a:bodyPr>
          <a:lstStyle/>
          <a:p>
            <a:pPr algn="ctr" defTabSz="932227">
              <a:buSzPct val="25000"/>
            </a:pPr>
            <a:r>
              <a:rPr lang="en-US" sz="1835" kern="0">
                <a:solidFill>
                  <a:srgbClr val="FFFFFF"/>
                </a:solidFill>
                <a:latin typeface="Calibri"/>
                <a:ea typeface="Calibri"/>
                <a:cs typeface="Calibri"/>
                <a:sym typeface="Calibri"/>
                <a:rtl val="0"/>
              </a:rPr>
              <a:t>Host OS</a:t>
            </a:r>
          </a:p>
        </p:txBody>
      </p:sp>
      <p:sp>
        <p:nvSpPr>
          <p:cNvPr id="473" name="Shape 473"/>
          <p:cNvSpPr/>
          <p:nvPr/>
        </p:nvSpPr>
        <p:spPr>
          <a:xfrm>
            <a:off x="1755234" y="5568435"/>
            <a:ext cx="3190659" cy="426812"/>
          </a:xfrm>
          <a:prstGeom prst="flowChartProcess">
            <a:avLst/>
          </a:prstGeom>
          <a:solidFill>
            <a:srgbClr val="3A3838"/>
          </a:solidFill>
          <a:ln w="12700" cap="flat">
            <a:solidFill>
              <a:srgbClr val="42719C"/>
            </a:solidFill>
            <a:prstDash val="solid"/>
            <a:miter/>
            <a:headEnd type="none" w="med" len="med"/>
            <a:tailEnd type="none" w="med" len="med"/>
          </a:ln>
        </p:spPr>
        <p:txBody>
          <a:bodyPr lIns="93207" tIns="46591" rIns="93207" bIns="46591" anchor="ctr" anchorCtr="0">
            <a:noAutofit/>
          </a:bodyPr>
          <a:lstStyle/>
          <a:p>
            <a:pPr algn="ctr" defTabSz="932227">
              <a:buSzPct val="25000"/>
            </a:pPr>
            <a:r>
              <a:rPr lang="en-US" sz="1835" kern="0">
                <a:solidFill>
                  <a:srgbClr val="FFFFFF"/>
                </a:solidFill>
                <a:latin typeface="Calibri"/>
                <a:ea typeface="Calibri"/>
                <a:cs typeface="Calibri"/>
                <a:sym typeface="Calibri"/>
                <a:rtl val="0"/>
              </a:rPr>
              <a:t>Server</a:t>
            </a:r>
          </a:p>
        </p:txBody>
      </p:sp>
      <p:sp>
        <p:nvSpPr>
          <p:cNvPr id="474" name="Shape 474"/>
          <p:cNvSpPr/>
          <p:nvPr/>
        </p:nvSpPr>
        <p:spPr>
          <a:xfrm>
            <a:off x="1755234" y="2780329"/>
            <a:ext cx="768818" cy="1895207"/>
          </a:xfrm>
          <a:prstGeom prst="rect">
            <a:avLst/>
          </a:prstGeom>
          <a:solidFill>
            <a:srgbClr val="7030A0"/>
          </a:solidFill>
          <a:ln w="12700" cap="flat">
            <a:solidFill>
              <a:srgbClr val="42719C"/>
            </a:solidFill>
            <a:prstDash val="solid"/>
            <a:miter/>
            <a:headEnd type="none" w="med" len="med"/>
            <a:tailEnd type="none" w="med" len="med"/>
          </a:ln>
        </p:spPr>
        <p:txBody>
          <a:bodyPr lIns="93207" tIns="46591" rIns="93207" bIns="46591" anchor="ctr" anchorCtr="0">
            <a:noAutofit/>
          </a:bodyPr>
          <a:lstStyle/>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buSzPct val="25000"/>
            </a:pPr>
            <a:r>
              <a:rPr lang="en-US" sz="1835" kern="0">
                <a:solidFill>
                  <a:srgbClr val="FFFFFF"/>
                </a:solidFill>
                <a:latin typeface="Calibri"/>
                <a:ea typeface="Calibri"/>
                <a:cs typeface="Calibri"/>
                <a:sym typeface="Calibri"/>
                <a:rtl val="0"/>
              </a:rPr>
              <a:t>Guest</a:t>
            </a:r>
          </a:p>
          <a:p>
            <a:pPr algn="ctr" defTabSz="932227">
              <a:buSzPct val="25000"/>
            </a:pPr>
            <a:r>
              <a:rPr lang="en-US" sz="1835" kern="0">
                <a:solidFill>
                  <a:srgbClr val="FFFFFF"/>
                </a:solidFill>
                <a:latin typeface="Calibri"/>
                <a:ea typeface="Calibri"/>
                <a:cs typeface="Calibri"/>
                <a:sym typeface="Calibri"/>
                <a:rtl val="0"/>
              </a:rPr>
              <a:t>OS</a:t>
            </a: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p:txBody>
      </p:sp>
      <p:sp>
        <p:nvSpPr>
          <p:cNvPr id="475" name="Shape 475"/>
          <p:cNvSpPr/>
          <p:nvPr/>
        </p:nvSpPr>
        <p:spPr>
          <a:xfrm>
            <a:off x="1739752" y="2097398"/>
            <a:ext cx="768818" cy="665061"/>
          </a:xfrm>
          <a:prstGeom prst="rect">
            <a:avLst/>
          </a:prstGeom>
          <a:solidFill>
            <a:schemeClr val="accent2"/>
          </a:solidFill>
          <a:ln w="12700" cap="flat">
            <a:solidFill>
              <a:srgbClr val="42719C"/>
            </a:solidFill>
            <a:prstDash val="solid"/>
            <a:miter/>
            <a:headEnd type="none" w="med" len="med"/>
            <a:tailEnd type="none" w="med" len="med"/>
          </a:ln>
        </p:spPr>
        <p:txBody>
          <a:bodyPr lIns="93207" tIns="46591" rIns="93207" bIns="46591" anchor="ctr" anchorCtr="0">
            <a:noAutofit/>
          </a:bodyPr>
          <a:lstStyle/>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buSzPct val="25000"/>
            </a:pPr>
            <a:r>
              <a:rPr lang="en-US" sz="1835" kern="0">
                <a:solidFill>
                  <a:srgbClr val="FFFFFF"/>
                </a:solidFill>
                <a:latin typeface="Calibri"/>
                <a:ea typeface="Calibri"/>
                <a:cs typeface="Calibri"/>
                <a:sym typeface="Calibri"/>
                <a:rtl val="0"/>
              </a:rPr>
              <a:t>Bins/</a:t>
            </a:r>
          </a:p>
          <a:p>
            <a:pPr algn="ctr" defTabSz="932227">
              <a:buSzPct val="25000"/>
            </a:pPr>
            <a:r>
              <a:rPr lang="en-US" sz="1835" kern="0">
                <a:solidFill>
                  <a:srgbClr val="FFFFFF"/>
                </a:solidFill>
                <a:latin typeface="Calibri"/>
                <a:ea typeface="Calibri"/>
                <a:cs typeface="Calibri"/>
                <a:sym typeface="Calibri"/>
                <a:rtl val="0"/>
              </a:rPr>
              <a:t>Libs</a:t>
            </a: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p:txBody>
      </p:sp>
      <p:sp>
        <p:nvSpPr>
          <p:cNvPr id="476" name="Shape 476"/>
          <p:cNvSpPr/>
          <p:nvPr/>
        </p:nvSpPr>
        <p:spPr>
          <a:xfrm>
            <a:off x="1755232" y="1287882"/>
            <a:ext cx="775721" cy="3401994"/>
          </a:xfrm>
          <a:prstGeom prst="rect">
            <a:avLst/>
          </a:prstGeom>
          <a:noFill/>
          <a:ln w="9525" cap="flat">
            <a:solidFill>
              <a:schemeClr val="dk1"/>
            </a:solidFill>
            <a:prstDash val="solid"/>
            <a:miter/>
            <a:headEnd type="none" w="med" len="med"/>
            <a:tailEnd type="none" w="med" len="med"/>
          </a:ln>
        </p:spPr>
        <p:txBody>
          <a:bodyPr lIns="93207" tIns="46591" rIns="93207" bIns="46591" anchor="ctr" anchorCtr="0">
            <a:noAutofit/>
          </a:bodyPr>
          <a:lstStyle/>
          <a:p>
            <a:pPr algn="ctr" defTabSz="932227"/>
            <a:endParaRPr sz="1835" kern="0">
              <a:solidFill>
                <a:srgbClr val="FFFFFF"/>
              </a:solidFill>
              <a:latin typeface="Calibri"/>
              <a:ea typeface="Calibri"/>
              <a:cs typeface="Calibri"/>
              <a:sym typeface="Calibri"/>
              <a:rtl val="0"/>
            </a:endParaRPr>
          </a:p>
        </p:txBody>
      </p:sp>
      <p:sp>
        <p:nvSpPr>
          <p:cNvPr id="477" name="Shape 477"/>
          <p:cNvSpPr/>
          <p:nvPr/>
        </p:nvSpPr>
        <p:spPr>
          <a:xfrm>
            <a:off x="2986702" y="1286116"/>
            <a:ext cx="777264" cy="2361428"/>
          </a:xfrm>
          <a:prstGeom prst="rect">
            <a:avLst/>
          </a:prstGeom>
          <a:solidFill>
            <a:schemeClr val="accent1"/>
          </a:solidFill>
          <a:ln>
            <a:noFill/>
          </a:ln>
        </p:spPr>
        <p:txBody>
          <a:bodyPr lIns="93207" tIns="46591" rIns="93207" bIns="46591" anchor="ctr" anchorCtr="0">
            <a:noAutofit/>
          </a:bodyPr>
          <a:lstStyle/>
          <a:p>
            <a:pPr algn="ctr" defTabSz="932227">
              <a:buSzPct val="25000"/>
            </a:pPr>
            <a:r>
              <a:rPr lang="en-US" sz="1835" kern="0">
                <a:solidFill>
                  <a:srgbClr val="FFFFFF"/>
                </a:solidFill>
                <a:latin typeface="Calibri"/>
                <a:ea typeface="Calibri"/>
                <a:cs typeface="Calibri"/>
                <a:sym typeface="Calibri"/>
                <a:rtl val="0"/>
              </a:rPr>
              <a:t>App</a:t>
            </a:r>
          </a:p>
          <a:p>
            <a:pPr algn="ctr" defTabSz="932227">
              <a:buSzPct val="25000"/>
            </a:pPr>
            <a:r>
              <a:rPr lang="en-US" sz="1835" kern="0">
                <a:solidFill>
                  <a:srgbClr val="FFFFFF"/>
                </a:solidFill>
                <a:latin typeface="Calibri"/>
                <a:ea typeface="Calibri"/>
                <a:cs typeface="Calibri"/>
                <a:sym typeface="Calibri"/>
                <a:rtl val="0"/>
              </a:rPr>
              <a:t>A’</a:t>
            </a: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p:txBody>
      </p:sp>
      <p:sp>
        <p:nvSpPr>
          <p:cNvPr id="478" name="Shape 478"/>
          <p:cNvSpPr/>
          <p:nvPr/>
        </p:nvSpPr>
        <p:spPr>
          <a:xfrm>
            <a:off x="2993603" y="2765149"/>
            <a:ext cx="768818" cy="851111"/>
          </a:xfrm>
          <a:prstGeom prst="rect">
            <a:avLst/>
          </a:prstGeom>
          <a:solidFill>
            <a:srgbClr val="7030A0"/>
          </a:solidFill>
          <a:ln w="12700" cap="flat">
            <a:solidFill>
              <a:srgbClr val="42719C"/>
            </a:solidFill>
            <a:prstDash val="solid"/>
            <a:miter/>
            <a:headEnd type="none" w="med" len="med"/>
            <a:tailEnd type="none" w="med" len="med"/>
          </a:ln>
        </p:spPr>
        <p:txBody>
          <a:bodyPr lIns="93207" tIns="46591" rIns="93207" bIns="46591" anchor="ctr" anchorCtr="0">
            <a:noAutofit/>
          </a:bodyPr>
          <a:lstStyle/>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buSzPct val="25000"/>
            </a:pPr>
            <a:r>
              <a:rPr lang="en-US" sz="1835" kern="0">
                <a:solidFill>
                  <a:srgbClr val="FFFFFF"/>
                </a:solidFill>
                <a:latin typeface="Calibri"/>
                <a:ea typeface="Calibri"/>
                <a:cs typeface="Calibri"/>
                <a:sym typeface="Calibri"/>
                <a:rtl val="0"/>
              </a:rPr>
              <a:t>Guest</a:t>
            </a:r>
          </a:p>
          <a:p>
            <a:pPr algn="ctr" defTabSz="932227">
              <a:buSzPct val="25000"/>
            </a:pPr>
            <a:r>
              <a:rPr lang="en-US" sz="1835" kern="0">
                <a:solidFill>
                  <a:srgbClr val="FFFFFF"/>
                </a:solidFill>
                <a:latin typeface="Calibri"/>
                <a:ea typeface="Calibri"/>
                <a:cs typeface="Calibri"/>
                <a:sym typeface="Calibri"/>
                <a:rtl val="0"/>
              </a:rPr>
              <a:t>OS</a:t>
            </a: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p:txBody>
      </p:sp>
      <p:sp>
        <p:nvSpPr>
          <p:cNvPr id="479" name="Shape 479"/>
          <p:cNvSpPr/>
          <p:nvPr/>
        </p:nvSpPr>
        <p:spPr>
          <a:xfrm>
            <a:off x="2988242" y="2126116"/>
            <a:ext cx="768818" cy="665061"/>
          </a:xfrm>
          <a:prstGeom prst="rect">
            <a:avLst/>
          </a:prstGeom>
          <a:solidFill>
            <a:schemeClr val="accent2"/>
          </a:solidFill>
          <a:ln w="12700" cap="flat">
            <a:solidFill>
              <a:srgbClr val="42719C"/>
            </a:solidFill>
            <a:prstDash val="solid"/>
            <a:miter/>
            <a:headEnd type="none" w="med" len="med"/>
            <a:tailEnd type="none" w="med" len="med"/>
          </a:ln>
        </p:spPr>
        <p:txBody>
          <a:bodyPr lIns="93207" tIns="46591" rIns="93207" bIns="46591" anchor="ctr" anchorCtr="0">
            <a:noAutofit/>
          </a:bodyPr>
          <a:lstStyle/>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buSzPct val="25000"/>
            </a:pPr>
            <a:r>
              <a:rPr lang="en-US" sz="1835" kern="0">
                <a:solidFill>
                  <a:srgbClr val="FFFFFF"/>
                </a:solidFill>
                <a:latin typeface="Calibri"/>
                <a:ea typeface="Calibri"/>
                <a:cs typeface="Calibri"/>
                <a:sym typeface="Calibri"/>
                <a:rtl val="0"/>
              </a:rPr>
              <a:t>Bins/</a:t>
            </a:r>
          </a:p>
          <a:p>
            <a:pPr algn="ctr" defTabSz="932227">
              <a:buSzPct val="25000"/>
            </a:pPr>
            <a:r>
              <a:rPr lang="en-US" sz="1835" kern="0">
                <a:solidFill>
                  <a:srgbClr val="FFFFFF"/>
                </a:solidFill>
                <a:latin typeface="Calibri"/>
                <a:ea typeface="Calibri"/>
                <a:cs typeface="Calibri"/>
                <a:sym typeface="Calibri"/>
                <a:rtl val="0"/>
              </a:rPr>
              <a:t>Libs</a:t>
            </a: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p:txBody>
      </p:sp>
      <p:sp>
        <p:nvSpPr>
          <p:cNvPr id="480" name="Shape 480"/>
          <p:cNvSpPr/>
          <p:nvPr/>
        </p:nvSpPr>
        <p:spPr>
          <a:xfrm>
            <a:off x="2986701" y="1272702"/>
            <a:ext cx="775721" cy="2343558"/>
          </a:xfrm>
          <a:prstGeom prst="rect">
            <a:avLst/>
          </a:prstGeom>
          <a:noFill/>
          <a:ln w="9525" cap="flat">
            <a:solidFill>
              <a:schemeClr val="dk1"/>
            </a:solidFill>
            <a:prstDash val="solid"/>
            <a:miter/>
            <a:headEnd type="none" w="med" len="med"/>
            <a:tailEnd type="none" w="med" len="med"/>
          </a:ln>
        </p:spPr>
        <p:txBody>
          <a:bodyPr lIns="93207" tIns="46591" rIns="93207" bIns="46591" anchor="ctr" anchorCtr="0">
            <a:noAutofit/>
          </a:bodyPr>
          <a:lstStyle/>
          <a:p>
            <a:pPr algn="ctr" defTabSz="932227"/>
            <a:endParaRPr sz="1835" kern="0">
              <a:solidFill>
                <a:srgbClr val="FFFFFF"/>
              </a:solidFill>
              <a:latin typeface="Calibri"/>
              <a:ea typeface="Calibri"/>
              <a:cs typeface="Calibri"/>
              <a:sym typeface="Calibri"/>
              <a:rtl val="0"/>
            </a:endParaRPr>
          </a:p>
        </p:txBody>
      </p:sp>
      <p:sp>
        <p:nvSpPr>
          <p:cNvPr id="481" name="Shape 481"/>
          <p:cNvSpPr/>
          <p:nvPr/>
        </p:nvSpPr>
        <p:spPr>
          <a:xfrm>
            <a:off x="4164208" y="1270010"/>
            <a:ext cx="777264" cy="2361428"/>
          </a:xfrm>
          <a:prstGeom prst="rect">
            <a:avLst/>
          </a:prstGeom>
          <a:solidFill>
            <a:schemeClr val="accent1"/>
          </a:solidFill>
          <a:ln w="38100" cap="flat">
            <a:solidFill>
              <a:schemeClr val="dk1"/>
            </a:solidFill>
            <a:prstDash val="solid"/>
            <a:miter/>
            <a:headEnd type="none" w="med" len="med"/>
            <a:tailEnd type="none" w="med" len="med"/>
          </a:ln>
        </p:spPr>
        <p:txBody>
          <a:bodyPr lIns="93207" tIns="46591" rIns="93207" bIns="46591" anchor="ctr" anchorCtr="0">
            <a:noAutofit/>
          </a:bodyPr>
          <a:lstStyle/>
          <a:p>
            <a:pPr algn="ctr" defTabSz="932227">
              <a:buSzPct val="25000"/>
            </a:pPr>
            <a:r>
              <a:rPr lang="en-US" sz="1835" kern="0">
                <a:solidFill>
                  <a:srgbClr val="FFFFFF"/>
                </a:solidFill>
                <a:latin typeface="Calibri"/>
                <a:ea typeface="Calibri"/>
                <a:cs typeface="Calibri"/>
                <a:sym typeface="Calibri"/>
                <a:rtl val="0"/>
              </a:rPr>
              <a:t>App</a:t>
            </a:r>
          </a:p>
          <a:p>
            <a:pPr algn="ctr" defTabSz="932227">
              <a:buSzPct val="25000"/>
            </a:pPr>
            <a:r>
              <a:rPr lang="en-US" sz="1835" kern="0">
                <a:solidFill>
                  <a:srgbClr val="FFFFFF"/>
                </a:solidFill>
                <a:latin typeface="Calibri"/>
                <a:ea typeface="Calibri"/>
                <a:cs typeface="Calibri"/>
                <a:sym typeface="Calibri"/>
                <a:rtl val="0"/>
              </a:rPr>
              <a:t>B</a:t>
            </a: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p:txBody>
      </p:sp>
      <p:sp>
        <p:nvSpPr>
          <p:cNvPr id="482" name="Shape 482"/>
          <p:cNvSpPr/>
          <p:nvPr/>
        </p:nvSpPr>
        <p:spPr>
          <a:xfrm>
            <a:off x="4167290" y="2785687"/>
            <a:ext cx="768818" cy="851111"/>
          </a:xfrm>
          <a:prstGeom prst="rect">
            <a:avLst/>
          </a:prstGeom>
          <a:solidFill>
            <a:srgbClr val="7030A0"/>
          </a:solidFill>
          <a:ln w="12700" cap="flat">
            <a:solidFill>
              <a:srgbClr val="42719C"/>
            </a:solidFill>
            <a:prstDash val="solid"/>
            <a:miter/>
            <a:headEnd type="none" w="med" len="med"/>
            <a:tailEnd type="none" w="med" len="med"/>
          </a:ln>
        </p:spPr>
        <p:txBody>
          <a:bodyPr lIns="93207" tIns="46591" rIns="93207" bIns="46591" anchor="ctr" anchorCtr="0">
            <a:noAutofit/>
          </a:bodyPr>
          <a:lstStyle/>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buSzPct val="25000"/>
            </a:pPr>
            <a:r>
              <a:rPr lang="en-US" sz="1835" kern="0">
                <a:solidFill>
                  <a:srgbClr val="FFFFFF"/>
                </a:solidFill>
                <a:latin typeface="Calibri"/>
                <a:ea typeface="Calibri"/>
                <a:cs typeface="Calibri"/>
                <a:sym typeface="Calibri"/>
                <a:rtl val="0"/>
              </a:rPr>
              <a:t>Guest</a:t>
            </a:r>
          </a:p>
          <a:p>
            <a:pPr algn="ctr" defTabSz="932227">
              <a:buSzPct val="25000"/>
            </a:pPr>
            <a:r>
              <a:rPr lang="en-US" sz="1835" kern="0">
                <a:solidFill>
                  <a:srgbClr val="FFFFFF"/>
                </a:solidFill>
                <a:latin typeface="Calibri"/>
                <a:ea typeface="Calibri"/>
                <a:cs typeface="Calibri"/>
                <a:sym typeface="Calibri"/>
                <a:rtl val="0"/>
              </a:rPr>
              <a:t>OS</a:t>
            </a: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p:txBody>
      </p:sp>
      <p:sp>
        <p:nvSpPr>
          <p:cNvPr id="483" name="Shape 483"/>
          <p:cNvSpPr/>
          <p:nvPr/>
        </p:nvSpPr>
        <p:spPr>
          <a:xfrm>
            <a:off x="4172289" y="2146655"/>
            <a:ext cx="768818" cy="665061"/>
          </a:xfrm>
          <a:prstGeom prst="rect">
            <a:avLst/>
          </a:prstGeom>
          <a:solidFill>
            <a:schemeClr val="accent4"/>
          </a:solidFill>
          <a:ln w="12700" cap="flat">
            <a:solidFill>
              <a:srgbClr val="42719C"/>
            </a:solidFill>
            <a:prstDash val="solid"/>
            <a:miter/>
            <a:headEnd type="none" w="med" len="med"/>
            <a:tailEnd type="none" w="med" len="med"/>
          </a:ln>
        </p:spPr>
        <p:txBody>
          <a:bodyPr lIns="93207" tIns="46591" rIns="93207" bIns="46591" anchor="ctr" anchorCtr="0">
            <a:noAutofit/>
          </a:bodyPr>
          <a:lstStyle/>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buSzPct val="25000"/>
            </a:pPr>
            <a:r>
              <a:rPr lang="en-US" sz="1835" kern="0">
                <a:solidFill>
                  <a:srgbClr val="FFFFFF"/>
                </a:solidFill>
                <a:latin typeface="Calibri"/>
                <a:ea typeface="Calibri"/>
                <a:cs typeface="Calibri"/>
                <a:sym typeface="Calibri"/>
                <a:rtl val="0"/>
              </a:rPr>
              <a:t>Bins/</a:t>
            </a:r>
          </a:p>
          <a:p>
            <a:pPr algn="ctr" defTabSz="932227">
              <a:buSzPct val="25000"/>
            </a:pPr>
            <a:r>
              <a:rPr lang="en-US" sz="1835" kern="0">
                <a:solidFill>
                  <a:srgbClr val="FFFFFF"/>
                </a:solidFill>
                <a:latin typeface="Calibri"/>
                <a:ea typeface="Calibri"/>
                <a:cs typeface="Calibri"/>
                <a:sym typeface="Calibri"/>
                <a:rtl val="0"/>
              </a:rPr>
              <a:t>Libs</a:t>
            </a: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a:p>
            <a:pPr algn="ctr" defTabSz="932227"/>
            <a:endParaRPr sz="1835" kern="0">
              <a:solidFill>
                <a:srgbClr val="FFFFFF"/>
              </a:solidFill>
              <a:latin typeface="Calibri"/>
              <a:ea typeface="Calibri"/>
              <a:cs typeface="Calibri"/>
              <a:sym typeface="Calibri"/>
              <a:rtl val="0"/>
            </a:endParaRPr>
          </a:p>
        </p:txBody>
      </p:sp>
      <p:sp>
        <p:nvSpPr>
          <p:cNvPr id="494" name="Shape 494"/>
          <p:cNvSpPr/>
          <p:nvPr/>
        </p:nvSpPr>
        <p:spPr>
          <a:xfrm>
            <a:off x="1356825" y="1286114"/>
            <a:ext cx="332385" cy="3389420"/>
          </a:xfrm>
          <a:prstGeom prst="leftBrace">
            <a:avLst>
              <a:gd name="adj1" fmla="val 8333"/>
              <a:gd name="adj2" fmla="val 50000"/>
            </a:avLst>
          </a:prstGeom>
          <a:noFill/>
          <a:ln w="9525" cap="flat">
            <a:solidFill>
              <a:schemeClr val="accent1"/>
            </a:solidFill>
            <a:prstDash val="solid"/>
            <a:miter/>
            <a:headEnd type="none" w="med" len="med"/>
            <a:tailEnd type="none" w="med" len="med"/>
          </a:ln>
        </p:spPr>
        <p:txBody>
          <a:bodyPr lIns="93207" tIns="46591" rIns="93207" bIns="46591" anchor="ctr" anchorCtr="0">
            <a:noAutofit/>
          </a:bodyPr>
          <a:lstStyle/>
          <a:p>
            <a:pPr algn="ctr" defTabSz="932227"/>
            <a:endParaRPr sz="1835" kern="0">
              <a:solidFill>
                <a:srgbClr val="394D54"/>
              </a:solidFill>
              <a:latin typeface="Calibri"/>
              <a:ea typeface="Calibri"/>
              <a:cs typeface="Calibri"/>
              <a:sym typeface="Calibri"/>
              <a:rtl val="0"/>
            </a:endParaRPr>
          </a:p>
        </p:txBody>
      </p:sp>
      <p:sp>
        <p:nvSpPr>
          <p:cNvPr id="495" name="Shape 495"/>
          <p:cNvSpPr txBox="1"/>
          <p:nvPr/>
        </p:nvSpPr>
        <p:spPr>
          <a:xfrm>
            <a:off x="733569" y="2765151"/>
            <a:ext cx="523285" cy="376529"/>
          </a:xfrm>
          <a:prstGeom prst="rect">
            <a:avLst/>
          </a:prstGeom>
          <a:noFill/>
          <a:ln>
            <a:noFill/>
          </a:ln>
        </p:spPr>
        <p:txBody>
          <a:bodyPr lIns="93207" tIns="46591" rIns="93207" bIns="46591" anchor="t" anchorCtr="0">
            <a:noAutofit/>
          </a:bodyPr>
          <a:lstStyle/>
          <a:p>
            <a:pPr defTabSz="932227">
              <a:buSzPct val="25000"/>
            </a:pPr>
            <a:r>
              <a:rPr lang="en-US" sz="1835" kern="0">
                <a:solidFill>
                  <a:srgbClr val="394D54"/>
                </a:solidFill>
                <a:latin typeface="Calibri"/>
                <a:ea typeface="Calibri"/>
                <a:cs typeface="Calibri"/>
                <a:sym typeface="Calibri"/>
                <a:rtl val="0"/>
              </a:rPr>
              <a:t>VM</a:t>
            </a:r>
          </a:p>
        </p:txBody>
      </p:sp>
      <p:sp>
        <p:nvSpPr>
          <p:cNvPr id="499" name="Shape 499"/>
          <p:cNvSpPr/>
          <p:nvPr/>
        </p:nvSpPr>
        <p:spPr>
          <a:xfrm>
            <a:off x="3004417" y="2798975"/>
            <a:ext cx="768818" cy="1895207"/>
          </a:xfrm>
          <a:prstGeom prst="rect">
            <a:avLst/>
          </a:prstGeom>
          <a:solidFill>
            <a:srgbClr val="A8D08C"/>
          </a:solidFill>
          <a:ln w="12700" cap="flat">
            <a:solidFill>
              <a:srgbClr val="42719C"/>
            </a:solidFill>
            <a:prstDash val="solid"/>
            <a:miter/>
            <a:headEnd type="none" w="med" len="med"/>
            <a:tailEnd type="none" w="med" len="med"/>
          </a:ln>
        </p:spPr>
        <p:txBody>
          <a:bodyPr lIns="93207" tIns="46591" rIns="93207" bIns="46591" anchor="ctr" anchorCtr="0">
            <a:noAutofit/>
          </a:bodyPr>
          <a:lstStyle/>
          <a:p>
            <a:pPr algn="ctr" defTabSz="932227"/>
            <a:endParaRPr sz="1835" kern="0" dirty="0">
              <a:solidFill>
                <a:srgbClr val="FFFFFF"/>
              </a:solidFill>
              <a:latin typeface="Calibri"/>
              <a:ea typeface="Calibri"/>
              <a:cs typeface="Calibri"/>
              <a:sym typeface="Calibri"/>
              <a:rtl val="0"/>
            </a:endParaRPr>
          </a:p>
          <a:p>
            <a:pPr algn="ctr" defTabSz="932227"/>
            <a:endParaRPr sz="1835" kern="0" dirty="0">
              <a:solidFill>
                <a:srgbClr val="FFFFFF"/>
              </a:solidFill>
              <a:latin typeface="Calibri"/>
              <a:ea typeface="Calibri"/>
              <a:cs typeface="Calibri"/>
              <a:sym typeface="Calibri"/>
              <a:rtl val="0"/>
            </a:endParaRPr>
          </a:p>
          <a:p>
            <a:pPr algn="ctr" defTabSz="932227"/>
            <a:endParaRPr sz="1835" kern="0" dirty="0">
              <a:solidFill>
                <a:srgbClr val="FFFFFF"/>
              </a:solidFill>
              <a:latin typeface="Calibri"/>
              <a:ea typeface="Calibri"/>
              <a:cs typeface="Calibri"/>
              <a:sym typeface="Calibri"/>
              <a:rtl val="0"/>
            </a:endParaRPr>
          </a:p>
          <a:p>
            <a:pPr algn="ctr" defTabSz="932227"/>
            <a:endParaRPr sz="1835" kern="0" dirty="0">
              <a:solidFill>
                <a:srgbClr val="FFFFFF"/>
              </a:solidFill>
              <a:latin typeface="Calibri"/>
              <a:ea typeface="Calibri"/>
              <a:cs typeface="Calibri"/>
              <a:sym typeface="Calibri"/>
              <a:rtl val="0"/>
            </a:endParaRPr>
          </a:p>
          <a:p>
            <a:pPr algn="ctr" defTabSz="932227">
              <a:buSzPct val="25000"/>
            </a:pPr>
            <a:r>
              <a:rPr lang="en-US" sz="1835" kern="0" dirty="0">
                <a:solidFill>
                  <a:srgbClr val="FFFFFF"/>
                </a:solidFill>
                <a:latin typeface="Calibri"/>
                <a:ea typeface="Calibri"/>
                <a:cs typeface="Calibri"/>
                <a:sym typeface="Calibri"/>
                <a:rtl val="0"/>
              </a:rPr>
              <a:t>Guest</a:t>
            </a:r>
          </a:p>
          <a:p>
            <a:pPr algn="ctr" defTabSz="932227">
              <a:buSzPct val="25000"/>
            </a:pPr>
            <a:r>
              <a:rPr lang="en-US" sz="1835" kern="0" dirty="0">
                <a:solidFill>
                  <a:srgbClr val="FFFFFF"/>
                </a:solidFill>
                <a:latin typeface="Calibri"/>
                <a:ea typeface="Calibri"/>
                <a:cs typeface="Calibri"/>
                <a:sym typeface="Calibri"/>
                <a:rtl val="0"/>
              </a:rPr>
              <a:t>OS</a:t>
            </a:r>
          </a:p>
          <a:p>
            <a:pPr algn="ctr" defTabSz="932227"/>
            <a:endParaRPr sz="1835" kern="0" dirty="0">
              <a:solidFill>
                <a:srgbClr val="FFFFFF"/>
              </a:solidFill>
              <a:latin typeface="Calibri"/>
              <a:ea typeface="Calibri"/>
              <a:cs typeface="Calibri"/>
              <a:sym typeface="Calibri"/>
              <a:rtl val="0"/>
            </a:endParaRPr>
          </a:p>
          <a:p>
            <a:pPr algn="ctr" defTabSz="932227"/>
            <a:endParaRPr sz="1835" kern="0" dirty="0">
              <a:solidFill>
                <a:srgbClr val="FFFFFF"/>
              </a:solidFill>
              <a:latin typeface="Calibri"/>
              <a:ea typeface="Calibri"/>
              <a:cs typeface="Calibri"/>
              <a:sym typeface="Calibri"/>
              <a:rtl val="0"/>
            </a:endParaRPr>
          </a:p>
          <a:p>
            <a:pPr algn="ctr" defTabSz="932227"/>
            <a:endParaRPr sz="1835" kern="0" dirty="0">
              <a:solidFill>
                <a:srgbClr val="FFFFFF"/>
              </a:solidFill>
              <a:latin typeface="Calibri"/>
              <a:ea typeface="Calibri"/>
              <a:cs typeface="Calibri"/>
              <a:sym typeface="Calibri"/>
              <a:rtl val="0"/>
            </a:endParaRPr>
          </a:p>
          <a:p>
            <a:pPr algn="ctr" defTabSz="932227"/>
            <a:endParaRPr sz="1835" kern="0" dirty="0">
              <a:solidFill>
                <a:srgbClr val="FFFFFF"/>
              </a:solidFill>
              <a:latin typeface="Calibri"/>
              <a:ea typeface="Calibri"/>
              <a:cs typeface="Calibri"/>
              <a:sym typeface="Calibri"/>
              <a:rtl val="0"/>
            </a:endParaRPr>
          </a:p>
        </p:txBody>
      </p:sp>
      <p:sp>
        <p:nvSpPr>
          <p:cNvPr id="500" name="Shape 500"/>
          <p:cNvSpPr/>
          <p:nvPr/>
        </p:nvSpPr>
        <p:spPr>
          <a:xfrm>
            <a:off x="4166595" y="2792760"/>
            <a:ext cx="768818" cy="1895207"/>
          </a:xfrm>
          <a:prstGeom prst="rect">
            <a:avLst/>
          </a:prstGeom>
          <a:solidFill>
            <a:srgbClr val="FF0000"/>
          </a:solidFill>
          <a:ln w="12700" cap="flat">
            <a:solidFill>
              <a:srgbClr val="42719C"/>
            </a:solidFill>
            <a:prstDash val="solid"/>
            <a:miter/>
            <a:headEnd type="none" w="med" len="med"/>
            <a:tailEnd type="none" w="med" len="med"/>
          </a:ln>
        </p:spPr>
        <p:txBody>
          <a:bodyPr lIns="93207" tIns="46591" rIns="93207" bIns="46591" anchor="ctr" anchorCtr="0">
            <a:noAutofit/>
          </a:bodyPr>
          <a:lstStyle/>
          <a:p>
            <a:pPr algn="ctr" defTabSz="932227"/>
            <a:endParaRPr sz="1835" kern="0" dirty="0">
              <a:solidFill>
                <a:srgbClr val="FFFFFF"/>
              </a:solidFill>
              <a:latin typeface="Calibri"/>
              <a:ea typeface="Calibri"/>
              <a:cs typeface="Calibri"/>
              <a:sym typeface="Calibri"/>
              <a:rtl val="0"/>
            </a:endParaRPr>
          </a:p>
          <a:p>
            <a:pPr algn="ctr" defTabSz="932227"/>
            <a:endParaRPr sz="1835" kern="0" dirty="0">
              <a:solidFill>
                <a:srgbClr val="FFFFFF"/>
              </a:solidFill>
              <a:latin typeface="Calibri"/>
              <a:ea typeface="Calibri"/>
              <a:cs typeface="Calibri"/>
              <a:sym typeface="Calibri"/>
              <a:rtl val="0"/>
            </a:endParaRPr>
          </a:p>
          <a:p>
            <a:pPr algn="ctr" defTabSz="932227"/>
            <a:endParaRPr sz="1835" kern="0" dirty="0">
              <a:solidFill>
                <a:srgbClr val="FFFFFF"/>
              </a:solidFill>
              <a:latin typeface="Calibri"/>
              <a:ea typeface="Calibri"/>
              <a:cs typeface="Calibri"/>
              <a:sym typeface="Calibri"/>
              <a:rtl val="0"/>
            </a:endParaRPr>
          </a:p>
          <a:p>
            <a:pPr algn="ctr" defTabSz="932227"/>
            <a:endParaRPr sz="1835" kern="0" dirty="0">
              <a:solidFill>
                <a:srgbClr val="FFFFFF"/>
              </a:solidFill>
              <a:latin typeface="Calibri"/>
              <a:ea typeface="Calibri"/>
              <a:cs typeface="Calibri"/>
              <a:sym typeface="Calibri"/>
              <a:rtl val="0"/>
            </a:endParaRPr>
          </a:p>
          <a:p>
            <a:pPr algn="ctr" defTabSz="932227">
              <a:buSzPct val="25000"/>
            </a:pPr>
            <a:r>
              <a:rPr lang="en-US" sz="1835" kern="0" dirty="0">
                <a:solidFill>
                  <a:srgbClr val="FFFFFF"/>
                </a:solidFill>
                <a:latin typeface="Calibri"/>
                <a:ea typeface="Calibri"/>
                <a:cs typeface="Calibri"/>
                <a:sym typeface="Calibri"/>
                <a:rtl val="0"/>
              </a:rPr>
              <a:t>Guest</a:t>
            </a:r>
          </a:p>
          <a:p>
            <a:pPr algn="ctr" defTabSz="932227">
              <a:buSzPct val="25000"/>
            </a:pPr>
            <a:r>
              <a:rPr lang="en-US" sz="1835" kern="0" dirty="0">
                <a:solidFill>
                  <a:srgbClr val="FFFFFF"/>
                </a:solidFill>
                <a:latin typeface="Calibri"/>
                <a:ea typeface="Calibri"/>
                <a:cs typeface="Calibri"/>
                <a:sym typeface="Calibri"/>
                <a:rtl val="0"/>
              </a:rPr>
              <a:t>OS</a:t>
            </a:r>
          </a:p>
          <a:p>
            <a:pPr algn="ctr" defTabSz="932227"/>
            <a:endParaRPr sz="1835" kern="0" dirty="0">
              <a:solidFill>
                <a:srgbClr val="FFFFFF"/>
              </a:solidFill>
              <a:latin typeface="Calibri"/>
              <a:ea typeface="Calibri"/>
              <a:cs typeface="Calibri"/>
              <a:sym typeface="Calibri"/>
              <a:rtl val="0"/>
            </a:endParaRPr>
          </a:p>
          <a:p>
            <a:pPr algn="ctr" defTabSz="932227"/>
            <a:endParaRPr sz="1835" kern="0" dirty="0">
              <a:solidFill>
                <a:srgbClr val="FFFFFF"/>
              </a:solidFill>
              <a:latin typeface="Calibri"/>
              <a:ea typeface="Calibri"/>
              <a:cs typeface="Calibri"/>
              <a:sym typeface="Calibri"/>
              <a:rtl val="0"/>
            </a:endParaRPr>
          </a:p>
          <a:p>
            <a:pPr algn="ctr" defTabSz="932227"/>
            <a:endParaRPr sz="1835" kern="0" dirty="0">
              <a:solidFill>
                <a:srgbClr val="FFFFFF"/>
              </a:solidFill>
              <a:latin typeface="Calibri"/>
              <a:ea typeface="Calibri"/>
              <a:cs typeface="Calibri"/>
              <a:sym typeface="Calibri"/>
              <a:rtl val="0"/>
            </a:endParaRPr>
          </a:p>
          <a:p>
            <a:pPr algn="ctr" defTabSz="932227"/>
            <a:endParaRPr sz="1835" kern="0" dirty="0">
              <a:solidFill>
                <a:srgbClr val="FFFFFF"/>
              </a:solidFill>
              <a:latin typeface="Calibri"/>
              <a:ea typeface="Calibri"/>
              <a:cs typeface="Calibri"/>
              <a:sym typeface="Calibri"/>
              <a:rtl val="0"/>
            </a:endParaRPr>
          </a:p>
        </p:txBody>
      </p:sp>
      <p:sp>
        <p:nvSpPr>
          <p:cNvPr id="501" name="Shape 501"/>
          <p:cNvSpPr/>
          <p:nvPr/>
        </p:nvSpPr>
        <p:spPr>
          <a:xfrm>
            <a:off x="2986701" y="1270009"/>
            <a:ext cx="770361" cy="3405526"/>
          </a:xfrm>
          <a:prstGeom prst="rect">
            <a:avLst/>
          </a:prstGeom>
          <a:noFill/>
          <a:ln w="41275" cap="flat">
            <a:solidFill>
              <a:schemeClr val="dk1"/>
            </a:solidFill>
            <a:prstDash val="solid"/>
            <a:miter/>
            <a:headEnd type="none" w="med" len="med"/>
            <a:tailEnd type="none" w="med" len="med"/>
          </a:ln>
        </p:spPr>
        <p:txBody>
          <a:bodyPr lIns="93207" tIns="46591" rIns="93207" bIns="46591" anchor="ctr" anchorCtr="0">
            <a:noAutofit/>
          </a:bodyPr>
          <a:lstStyle/>
          <a:p>
            <a:pPr algn="ctr" defTabSz="932227"/>
            <a:endParaRPr sz="1835" kern="0">
              <a:solidFill>
                <a:srgbClr val="FFFFFF"/>
              </a:solidFill>
              <a:latin typeface="Calibri"/>
              <a:ea typeface="Calibri"/>
              <a:cs typeface="Calibri"/>
              <a:sym typeface="Calibri"/>
              <a:rtl val="0"/>
            </a:endParaRPr>
          </a:p>
        </p:txBody>
      </p:sp>
      <p:sp>
        <p:nvSpPr>
          <p:cNvPr id="502" name="Shape 502"/>
          <p:cNvSpPr/>
          <p:nvPr/>
        </p:nvSpPr>
        <p:spPr>
          <a:xfrm>
            <a:off x="1756676" y="1282957"/>
            <a:ext cx="770361" cy="3405526"/>
          </a:xfrm>
          <a:prstGeom prst="rect">
            <a:avLst/>
          </a:prstGeom>
          <a:noFill/>
          <a:ln w="41275" cap="flat">
            <a:solidFill>
              <a:schemeClr val="dk1"/>
            </a:solidFill>
            <a:prstDash val="solid"/>
            <a:miter/>
            <a:headEnd type="none" w="med" len="med"/>
            <a:tailEnd type="none" w="med" len="med"/>
          </a:ln>
        </p:spPr>
        <p:txBody>
          <a:bodyPr lIns="93207" tIns="46591" rIns="93207" bIns="46591" anchor="ctr" anchorCtr="0">
            <a:noAutofit/>
          </a:bodyPr>
          <a:lstStyle/>
          <a:p>
            <a:pPr algn="ctr" defTabSz="932227"/>
            <a:endParaRPr sz="1835" kern="0">
              <a:solidFill>
                <a:srgbClr val="FFFFFF"/>
              </a:solidFill>
              <a:latin typeface="Calibri"/>
              <a:ea typeface="Calibri"/>
              <a:cs typeface="Calibri"/>
              <a:sym typeface="Calibri"/>
              <a:rtl val="0"/>
            </a:endParaRPr>
          </a:p>
        </p:txBody>
      </p:sp>
      <p:sp>
        <p:nvSpPr>
          <p:cNvPr id="503" name="Shape 503"/>
          <p:cNvSpPr/>
          <p:nvPr/>
        </p:nvSpPr>
        <p:spPr>
          <a:xfrm>
            <a:off x="4164932" y="1270009"/>
            <a:ext cx="770361" cy="3405526"/>
          </a:xfrm>
          <a:prstGeom prst="rect">
            <a:avLst/>
          </a:prstGeom>
          <a:noFill/>
          <a:ln w="41275" cap="flat">
            <a:solidFill>
              <a:schemeClr val="dk1"/>
            </a:solidFill>
            <a:prstDash val="solid"/>
            <a:miter/>
            <a:headEnd type="none" w="med" len="med"/>
            <a:tailEnd type="none" w="med" len="med"/>
          </a:ln>
        </p:spPr>
        <p:txBody>
          <a:bodyPr lIns="93207" tIns="46591" rIns="93207" bIns="46591" anchor="ctr" anchorCtr="0">
            <a:noAutofit/>
          </a:bodyPr>
          <a:lstStyle/>
          <a:p>
            <a:pPr algn="ctr" defTabSz="932227"/>
            <a:endParaRPr sz="1835" kern="0">
              <a:solidFill>
                <a:srgbClr val="FFFFFF"/>
              </a:solidFill>
              <a:latin typeface="Calibri"/>
              <a:ea typeface="Calibri"/>
              <a:cs typeface="Calibri"/>
              <a:sym typeface="Calibri"/>
              <a:rtl val="0"/>
            </a:endParaRPr>
          </a:p>
        </p:txBody>
      </p:sp>
      <p:sp>
        <p:nvSpPr>
          <p:cNvPr id="2" name="Title 1"/>
          <p:cNvSpPr>
            <a:spLocks noGrp="1"/>
          </p:cNvSpPr>
          <p:nvPr>
            <p:ph type="title"/>
          </p:nvPr>
        </p:nvSpPr>
        <p:spPr>
          <a:xfrm>
            <a:off x="598074" y="297125"/>
            <a:ext cx="10724938" cy="714986"/>
          </a:xfrm>
        </p:spPr>
        <p:txBody>
          <a:bodyPr/>
          <a:lstStyle/>
          <a:p>
            <a:r>
              <a:rPr lang="en-US" dirty="0" smtClean="0"/>
              <a:t>VMs vs Containers</a:t>
            </a:r>
            <a:endParaRPr lang="en-US" dirty="0"/>
          </a:p>
        </p:txBody>
      </p:sp>
      <p:grpSp>
        <p:nvGrpSpPr>
          <p:cNvPr id="4" name="Group 3"/>
          <p:cNvGrpSpPr/>
          <p:nvPr/>
        </p:nvGrpSpPr>
        <p:grpSpPr>
          <a:xfrm>
            <a:off x="5425454" y="654618"/>
            <a:ext cx="6273155" cy="5238591"/>
            <a:chOff x="5425454" y="1268430"/>
            <a:chExt cx="6273155" cy="5238591"/>
          </a:xfrm>
        </p:grpSpPr>
        <p:sp>
          <p:nvSpPr>
            <p:cNvPr id="484" name="Shape 484"/>
            <p:cNvSpPr/>
            <p:nvPr/>
          </p:nvSpPr>
          <p:spPr>
            <a:xfrm rot="5400000">
              <a:off x="7070007" y="4227402"/>
              <a:ext cx="985390" cy="379654"/>
            </a:xfrm>
            <a:prstGeom prst="rect">
              <a:avLst/>
            </a:prstGeom>
            <a:solidFill>
              <a:schemeClr val="accent1"/>
            </a:solidFill>
            <a:ln w="38100" cap="flat">
              <a:solidFill>
                <a:schemeClr val="dk1"/>
              </a:solidFill>
              <a:prstDash val="solid"/>
              <a:miter/>
              <a:headEnd type="none" w="med" len="med"/>
              <a:tailEnd type="none" w="med" len="med"/>
            </a:ln>
          </p:spPr>
          <p:txBody>
            <a:bodyPr lIns="93207" tIns="46591" rIns="93207" bIns="46591" anchor="ctr" anchorCtr="0">
              <a:noAutofit/>
            </a:bodyPr>
            <a:lstStyle/>
            <a:p>
              <a:pPr algn="ctr" defTabSz="932227">
                <a:buSzPct val="25000"/>
              </a:pPr>
              <a:r>
                <a:rPr lang="en-US" sz="1937" kern="0">
                  <a:solidFill>
                    <a:srgbClr val="FFFFFF"/>
                  </a:solidFill>
                  <a:latin typeface="Calibri"/>
                  <a:ea typeface="Calibri"/>
                  <a:cs typeface="Calibri"/>
                  <a:sym typeface="Calibri"/>
                  <a:rtl val="0"/>
                </a:rPr>
                <a:t>App A’</a:t>
              </a:r>
            </a:p>
          </p:txBody>
        </p:sp>
        <p:sp>
          <p:nvSpPr>
            <p:cNvPr id="485" name="Shape 485"/>
            <p:cNvSpPr/>
            <p:nvPr/>
          </p:nvSpPr>
          <p:spPr>
            <a:xfrm>
              <a:off x="6896278" y="5630466"/>
              <a:ext cx="3190659" cy="426812"/>
            </a:xfrm>
            <a:prstGeom prst="flowChartProcess">
              <a:avLst/>
            </a:prstGeom>
            <a:solidFill>
              <a:srgbClr val="7030A0"/>
            </a:solidFill>
            <a:ln w="12700" cap="flat">
              <a:solidFill>
                <a:srgbClr val="42719C"/>
              </a:solidFill>
              <a:prstDash val="solid"/>
              <a:miter/>
              <a:headEnd type="none" w="med" len="med"/>
              <a:tailEnd type="none" w="med" len="med"/>
            </a:ln>
          </p:spPr>
          <p:txBody>
            <a:bodyPr lIns="93207" tIns="46591" rIns="93207" bIns="46591" anchor="ctr" anchorCtr="0">
              <a:noAutofit/>
            </a:bodyPr>
            <a:lstStyle/>
            <a:p>
              <a:pPr algn="ctr" defTabSz="932227">
                <a:buSzPct val="25000"/>
              </a:pPr>
              <a:r>
                <a:rPr lang="en-US" sz="1937" kern="0" dirty="0">
                  <a:solidFill>
                    <a:srgbClr val="FFFFFF"/>
                  </a:solidFill>
                  <a:latin typeface="Calibri"/>
                  <a:ea typeface="Calibri"/>
                  <a:cs typeface="Calibri"/>
                  <a:sym typeface="Calibri"/>
                  <a:rtl val="0"/>
                </a:rPr>
                <a:t>Host OS</a:t>
              </a:r>
            </a:p>
          </p:txBody>
        </p:sp>
        <p:sp>
          <p:nvSpPr>
            <p:cNvPr id="486" name="Shape 486"/>
            <p:cNvSpPr/>
            <p:nvPr/>
          </p:nvSpPr>
          <p:spPr>
            <a:xfrm>
              <a:off x="6898486" y="6080209"/>
              <a:ext cx="3190659" cy="426812"/>
            </a:xfrm>
            <a:prstGeom prst="flowChartProcess">
              <a:avLst/>
            </a:prstGeom>
            <a:solidFill>
              <a:srgbClr val="3A3838"/>
            </a:solidFill>
            <a:ln w="12700" cap="flat">
              <a:solidFill>
                <a:srgbClr val="42719C"/>
              </a:solidFill>
              <a:prstDash val="solid"/>
              <a:miter/>
              <a:headEnd type="none" w="med" len="med"/>
              <a:tailEnd type="none" w="med" len="med"/>
            </a:ln>
          </p:spPr>
          <p:txBody>
            <a:bodyPr lIns="93207" tIns="46591" rIns="93207" bIns="46591" anchor="ctr" anchorCtr="0">
              <a:noAutofit/>
            </a:bodyPr>
            <a:lstStyle/>
            <a:p>
              <a:pPr algn="ctr" defTabSz="932227">
                <a:buSzPct val="25000"/>
              </a:pPr>
              <a:r>
                <a:rPr lang="en-US" sz="1937" kern="0">
                  <a:solidFill>
                    <a:srgbClr val="FFFFFF"/>
                  </a:solidFill>
                  <a:latin typeface="Calibri"/>
                  <a:ea typeface="Calibri"/>
                  <a:cs typeface="Calibri"/>
                  <a:sym typeface="Calibri"/>
                  <a:rtl val="0"/>
                </a:rPr>
                <a:t>Server</a:t>
              </a:r>
            </a:p>
          </p:txBody>
        </p:sp>
        <p:sp>
          <p:nvSpPr>
            <p:cNvPr id="487" name="Shape 487"/>
            <p:cNvSpPr/>
            <p:nvPr/>
          </p:nvSpPr>
          <p:spPr>
            <a:xfrm>
              <a:off x="6923660" y="4927793"/>
              <a:ext cx="838580" cy="229999"/>
            </a:xfrm>
            <a:prstGeom prst="rect">
              <a:avLst/>
            </a:prstGeom>
            <a:solidFill>
              <a:schemeClr val="accent2"/>
            </a:solidFill>
            <a:ln w="12700" cap="flat">
              <a:solidFill>
                <a:srgbClr val="42719C"/>
              </a:solidFill>
              <a:prstDash val="solid"/>
              <a:miter/>
              <a:headEnd type="none" w="med" len="med"/>
              <a:tailEnd type="none" w="med" len="med"/>
            </a:ln>
          </p:spPr>
          <p:txBody>
            <a:bodyPr lIns="93207" tIns="46591" rIns="93207" bIns="46591" anchor="ctr" anchorCtr="0">
              <a:noAutofit/>
            </a:bodyPr>
            <a:lstStyle/>
            <a:p>
              <a:pPr algn="ctr" defTabSz="932227"/>
              <a:endParaRPr sz="1937" kern="0" dirty="0">
                <a:solidFill>
                  <a:srgbClr val="FFFFFF"/>
                </a:solidFill>
                <a:latin typeface="Calibri"/>
                <a:ea typeface="Calibri"/>
                <a:cs typeface="Calibri"/>
                <a:sym typeface="Calibri"/>
                <a:rtl val="0"/>
              </a:endParaRPr>
            </a:p>
            <a:p>
              <a:pPr algn="ctr" defTabSz="932227"/>
              <a:endParaRPr sz="1937" kern="0" dirty="0">
                <a:solidFill>
                  <a:srgbClr val="FFFFFF"/>
                </a:solidFill>
                <a:latin typeface="Calibri"/>
                <a:ea typeface="Calibri"/>
                <a:cs typeface="Calibri"/>
                <a:sym typeface="Calibri"/>
                <a:rtl val="0"/>
              </a:endParaRPr>
            </a:p>
            <a:p>
              <a:pPr algn="ctr" defTabSz="932227"/>
              <a:endParaRPr sz="1937" kern="0" dirty="0">
                <a:solidFill>
                  <a:srgbClr val="FFFFFF"/>
                </a:solidFill>
                <a:latin typeface="Calibri"/>
                <a:ea typeface="Calibri"/>
                <a:cs typeface="Calibri"/>
                <a:sym typeface="Calibri"/>
                <a:rtl val="0"/>
              </a:endParaRPr>
            </a:p>
            <a:p>
              <a:pPr algn="ctr" defTabSz="932227"/>
              <a:endParaRPr sz="1937" kern="0" dirty="0">
                <a:solidFill>
                  <a:srgbClr val="FFFFFF"/>
                </a:solidFill>
                <a:latin typeface="Calibri"/>
                <a:ea typeface="Calibri"/>
                <a:cs typeface="Calibri"/>
                <a:sym typeface="Calibri"/>
                <a:rtl val="0"/>
              </a:endParaRPr>
            </a:p>
            <a:p>
              <a:pPr algn="ctr" defTabSz="932227">
                <a:buSzPct val="25000"/>
              </a:pPr>
              <a:r>
                <a:rPr lang="en-US" sz="1224" kern="0" dirty="0">
                  <a:solidFill>
                    <a:srgbClr val="FFFFFF"/>
                  </a:solidFill>
                  <a:latin typeface="Calibri"/>
                  <a:ea typeface="Calibri"/>
                  <a:cs typeface="Calibri"/>
                  <a:sym typeface="Calibri"/>
                  <a:rtl val="0"/>
                </a:rPr>
                <a:t>Bins/Libs</a:t>
              </a:r>
            </a:p>
            <a:p>
              <a:pPr algn="ctr" defTabSz="932227"/>
              <a:endParaRPr sz="1937" kern="0" dirty="0">
                <a:solidFill>
                  <a:srgbClr val="FFFFFF"/>
                </a:solidFill>
                <a:latin typeface="Calibri"/>
                <a:ea typeface="Calibri"/>
                <a:cs typeface="Calibri"/>
                <a:sym typeface="Calibri"/>
                <a:rtl val="0"/>
              </a:endParaRPr>
            </a:p>
            <a:p>
              <a:pPr algn="ctr" defTabSz="932227"/>
              <a:endParaRPr sz="1937" kern="0" dirty="0">
                <a:solidFill>
                  <a:srgbClr val="FFFFFF"/>
                </a:solidFill>
                <a:latin typeface="Calibri"/>
                <a:ea typeface="Calibri"/>
                <a:cs typeface="Calibri"/>
                <a:sym typeface="Calibri"/>
                <a:rtl val="0"/>
              </a:endParaRPr>
            </a:p>
            <a:p>
              <a:pPr algn="ctr" defTabSz="932227"/>
              <a:endParaRPr sz="1937" kern="0" dirty="0">
                <a:solidFill>
                  <a:srgbClr val="FFFFFF"/>
                </a:solidFill>
                <a:latin typeface="Calibri"/>
                <a:ea typeface="Calibri"/>
                <a:cs typeface="Calibri"/>
                <a:sym typeface="Calibri"/>
                <a:rtl val="0"/>
              </a:endParaRPr>
            </a:p>
            <a:p>
              <a:pPr algn="ctr" defTabSz="932227"/>
              <a:endParaRPr sz="1937" kern="0" dirty="0">
                <a:solidFill>
                  <a:srgbClr val="FFFFFF"/>
                </a:solidFill>
                <a:latin typeface="Calibri"/>
                <a:ea typeface="Calibri"/>
                <a:cs typeface="Calibri"/>
                <a:sym typeface="Calibri"/>
                <a:rtl val="0"/>
              </a:endParaRPr>
            </a:p>
          </p:txBody>
        </p:sp>
        <p:sp>
          <p:nvSpPr>
            <p:cNvPr id="488" name="Shape 488"/>
            <p:cNvSpPr/>
            <p:nvPr/>
          </p:nvSpPr>
          <p:spPr>
            <a:xfrm rot="5400000">
              <a:off x="6642736" y="4227402"/>
              <a:ext cx="985390" cy="379654"/>
            </a:xfrm>
            <a:prstGeom prst="rect">
              <a:avLst/>
            </a:prstGeom>
            <a:solidFill>
              <a:schemeClr val="accent1"/>
            </a:solidFill>
            <a:ln w="38100" cap="flat">
              <a:solidFill>
                <a:schemeClr val="dk1"/>
              </a:solidFill>
              <a:prstDash val="solid"/>
              <a:miter/>
              <a:headEnd type="none" w="med" len="med"/>
              <a:tailEnd type="none" w="med" len="med"/>
            </a:ln>
          </p:spPr>
          <p:txBody>
            <a:bodyPr lIns="93207" tIns="46591" rIns="93207" bIns="46591" anchor="ctr" anchorCtr="0">
              <a:noAutofit/>
            </a:bodyPr>
            <a:lstStyle/>
            <a:p>
              <a:pPr algn="ctr" defTabSz="932227">
                <a:buSzPct val="25000"/>
              </a:pPr>
              <a:r>
                <a:rPr lang="en-US" sz="1937" kern="0">
                  <a:solidFill>
                    <a:srgbClr val="FFFFFF"/>
                  </a:solidFill>
                  <a:latin typeface="Calibri"/>
                  <a:ea typeface="Calibri"/>
                  <a:cs typeface="Calibri"/>
                  <a:sym typeface="Calibri"/>
                  <a:rtl val="0"/>
                </a:rPr>
                <a:t>App A</a:t>
              </a:r>
            </a:p>
          </p:txBody>
        </p:sp>
        <p:sp>
          <p:nvSpPr>
            <p:cNvPr id="489" name="Shape 489"/>
            <p:cNvSpPr/>
            <p:nvPr/>
          </p:nvSpPr>
          <p:spPr>
            <a:xfrm>
              <a:off x="7810795" y="4917282"/>
              <a:ext cx="1816550" cy="263441"/>
            </a:xfrm>
            <a:prstGeom prst="rect">
              <a:avLst/>
            </a:prstGeom>
            <a:solidFill>
              <a:schemeClr val="accent4"/>
            </a:solidFill>
            <a:ln w="12700" cap="flat">
              <a:solidFill>
                <a:srgbClr val="42719C"/>
              </a:solidFill>
              <a:prstDash val="solid"/>
              <a:miter/>
              <a:headEnd type="none" w="med" len="med"/>
              <a:tailEnd type="none" w="med" len="med"/>
            </a:ln>
          </p:spPr>
          <p:txBody>
            <a:bodyPr lIns="93207" tIns="46591" rIns="93207" bIns="46591" anchor="ctr" anchorCtr="0">
              <a:noAutofit/>
            </a:bodyPr>
            <a:lstStyle/>
            <a:p>
              <a:pPr algn="ctr" defTabSz="932227"/>
              <a:endParaRPr sz="1937" kern="0">
                <a:solidFill>
                  <a:srgbClr val="FFFFFF"/>
                </a:solidFill>
                <a:latin typeface="Calibri"/>
                <a:ea typeface="Calibri"/>
                <a:cs typeface="Calibri"/>
                <a:sym typeface="Calibri"/>
                <a:rtl val="0"/>
              </a:endParaRPr>
            </a:p>
            <a:p>
              <a:pPr algn="ctr" defTabSz="932227"/>
              <a:endParaRPr sz="1937" kern="0">
                <a:solidFill>
                  <a:srgbClr val="FFFFFF"/>
                </a:solidFill>
                <a:latin typeface="Calibri"/>
                <a:ea typeface="Calibri"/>
                <a:cs typeface="Calibri"/>
                <a:sym typeface="Calibri"/>
                <a:rtl val="0"/>
              </a:endParaRPr>
            </a:p>
            <a:p>
              <a:pPr algn="ctr" defTabSz="932227"/>
              <a:endParaRPr sz="1937" kern="0">
                <a:solidFill>
                  <a:srgbClr val="FFFFFF"/>
                </a:solidFill>
                <a:latin typeface="Calibri"/>
                <a:ea typeface="Calibri"/>
                <a:cs typeface="Calibri"/>
                <a:sym typeface="Calibri"/>
                <a:rtl val="0"/>
              </a:endParaRPr>
            </a:p>
            <a:p>
              <a:pPr algn="ctr" defTabSz="932227"/>
              <a:endParaRPr sz="1937" kern="0">
                <a:solidFill>
                  <a:srgbClr val="FFFFFF"/>
                </a:solidFill>
                <a:latin typeface="Calibri"/>
                <a:ea typeface="Calibri"/>
                <a:cs typeface="Calibri"/>
                <a:sym typeface="Calibri"/>
                <a:rtl val="0"/>
              </a:endParaRPr>
            </a:p>
            <a:p>
              <a:pPr algn="ctr" defTabSz="932227">
                <a:buSzPct val="25000"/>
              </a:pPr>
              <a:r>
                <a:rPr lang="en-US" sz="1224" kern="0">
                  <a:solidFill>
                    <a:srgbClr val="FFFFFF"/>
                  </a:solidFill>
                  <a:latin typeface="Calibri"/>
                  <a:ea typeface="Calibri"/>
                  <a:cs typeface="Calibri"/>
                  <a:sym typeface="Calibri"/>
                  <a:rtl val="0"/>
                </a:rPr>
                <a:t>Bins/Libs</a:t>
              </a:r>
            </a:p>
            <a:p>
              <a:pPr algn="ctr" defTabSz="932227"/>
              <a:endParaRPr sz="1937" kern="0">
                <a:solidFill>
                  <a:srgbClr val="FFFFFF"/>
                </a:solidFill>
                <a:latin typeface="Calibri"/>
                <a:ea typeface="Calibri"/>
                <a:cs typeface="Calibri"/>
                <a:sym typeface="Calibri"/>
                <a:rtl val="0"/>
              </a:endParaRPr>
            </a:p>
            <a:p>
              <a:pPr algn="ctr" defTabSz="932227"/>
              <a:endParaRPr sz="1937" kern="0">
                <a:solidFill>
                  <a:srgbClr val="FFFFFF"/>
                </a:solidFill>
                <a:latin typeface="Calibri"/>
                <a:ea typeface="Calibri"/>
                <a:cs typeface="Calibri"/>
                <a:sym typeface="Calibri"/>
                <a:rtl val="0"/>
              </a:endParaRPr>
            </a:p>
            <a:p>
              <a:pPr algn="ctr" defTabSz="932227"/>
              <a:endParaRPr sz="1937" kern="0">
                <a:solidFill>
                  <a:srgbClr val="FFFFFF"/>
                </a:solidFill>
                <a:latin typeface="Calibri"/>
                <a:ea typeface="Calibri"/>
                <a:cs typeface="Calibri"/>
                <a:sym typeface="Calibri"/>
                <a:rtl val="0"/>
              </a:endParaRPr>
            </a:p>
            <a:p>
              <a:pPr algn="ctr" defTabSz="932227"/>
              <a:endParaRPr sz="1937" kern="0">
                <a:solidFill>
                  <a:srgbClr val="FFFFFF"/>
                </a:solidFill>
                <a:latin typeface="Calibri"/>
                <a:ea typeface="Calibri"/>
                <a:cs typeface="Calibri"/>
                <a:sym typeface="Calibri"/>
                <a:rtl val="0"/>
              </a:endParaRPr>
            </a:p>
          </p:txBody>
        </p:sp>
        <p:sp>
          <p:nvSpPr>
            <p:cNvPr id="490" name="Shape 490"/>
            <p:cNvSpPr/>
            <p:nvPr/>
          </p:nvSpPr>
          <p:spPr>
            <a:xfrm rot="5400000">
              <a:off x="7523174" y="4227402"/>
              <a:ext cx="985390" cy="379654"/>
            </a:xfrm>
            <a:prstGeom prst="rect">
              <a:avLst/>
            </a:prstGeom>
            <a:solidFill>
              <a:schemeClr val="accent1"/>
            </a:solidFill>
            <a:ln w="38100" cap="flat">
              <a:solidFill>
                <a:schemeClr val="dk1"/>
              </a:solidFill>
              <a:prstDash val="solid"/>
              <a:miter/>
              <a:headEnd type="none" w="med" len="med"/>
              <a:tailEnd type="none" w="med" len="med"/>
            </a:ln>
          </p:spPr>
          <p:txBody>
            <a:bodyPr lIns="93207" tIns="46591" rIns="93207" bIns="46591" anchor="ctr" anchorCtr="0">
              <a:noAutofit/>
            </a:bodyPr>
            <a:lstStyle/>
            <a:p>
              <a:pPr algn="ctr" defTabSz="932227">
                <a:buSzPct val="25000"/>
              </a:pPr>
              <a:r>
                <a:rPr lang="en-US" sz="1937" kern="0">
                  <a:solidFill>
                    <a:srgbClr val="FFFFFF"/>
                  </a:solidFill>
                  <a:latin typeface="Calibri"/>
                  <a:ea typeface="Calibri"/>
                  <a:cs typeface="Calibri"/>
                  <a:sym typeface="Calibri"/>
                  <a:rtl val="0"/>
                </a:rPr>
                <a:t>App B</a:t>
              </a:r>
            </a:p>
          </p:txBody>
        </p:sp>
        <p:sp>
          <p:nvSpPr>
            <p:cNvPr id="491" name="Shape 491"/>
            <p:cNvSpPr/>
            <p:nvPr/>
          </p:nvSpPr>
          <p:spPr>
            <a:xfrm rot="5400000">
              <a:off x="7997057" y="4224164"/>
              <a:ext cx="985390" cy="379654"/>
            </a:xfrm>
            <a:prstGeom prst="rect">
              <a:avLst/>
            </a:prstGeom>
            <a:solidFill>
              <a:schemeClr val="accent1"/>
            </a:solidFill>
            <a:ln w="38100" cap="flat">
              <a:solidFill>
                <a:schemeClr val="dk1"/>
              </a:solidFill>
              <a:prstDash val="solid"/>
              <a:miter/>
              <a:headEnd type="none" w="med" len="med"/>
              <a:tailEnd type="none" w="med" len="med"/>
            </a:ln>
          </p:spPr>
          <p:txBody>
            <a:bodyPr lIns="93207" tIns="46591" rIns="93207" bIns="46591" anchor="ctr" anchorCtr="0">
              <a:noAutofit/>
            </a:bodyPr>
            <a:lstStyle/>
            <a:p>
              <a:pPr algn="ctr" defTabSz="932227">
                <a:buSzPct val="25000"/>
              </a:pPr>
              <a:r>
                <a:rPr lang="en-US" sz="1937" kern="0">
                  <a:solidFill>
                    <a:srgbClr val="FFFFFF"/>
                  </a:solidFill>
                  <a:latin typeface="Calibri"/>
                  <a:ea typeface="Calibri"/>
                  <a:cs typeface="Calibri"/>
                  <a:sym typeface="Calibri"/>
                  <a:rtl val="0"/>
                </a:rPr>
                <a:t>App B’</a:t>
              </a:r>
            </a:p>
          </p:txBody>
        </p:sp>
        <p:sp>
          <p:nvSpPr>
            <p:cNvPr id="492" name="Shape 492"/>
            <p:cNvSpPr/>
            <p:nvPr/>
          </p:nvSpPr>
          <p:spPr>
            <a:xfrm rot="5400000">
              <a:off x="8470939" y="4227402"/>
              <a:ext cx="985390" cy="379654"/>
            </a:xfrm>
            <a:prstGeom prst="rect">
              <a:avLst/>
            </a:prstGeom>
            <a:solidFill>
              <a:schemeClr val="accent1"/>
            </a:solidFill>
            <a:ln w="38100" cap="flat">
              <a:solidFill>
                <a:schemeClr val="dk1"/>
              </a:solidFill>
              <a:prstDash val="solid"/>
              <a:miter/>
              <a:headEnd type="none" w="med" len="med"/>
              <a:tailEnd type="none" w="med" len="med"/>
            </a:ln>
          </p:spPr>
          <p:txBody>
            <a:bodyPr lIns="93207" tIns="46591" rIns="93207" bIns="46591" anchor="ctr" anchorCtr="0">
              <a:noAutofit/>
            </a:bodyPr>
            <a:lstStyle/>
            <a:p>
              <a:pPr algn="ctr" defTabSz="932227">
                <a:buSzPct val="25000"/>
              </a:pPr>
              <a:r>
                <a:rPr lang="en-US" sz="1937" kern="0">
                  <a:solidFill>
                    <a:srgbClr val="FFFFFF"/>
                  </a:solidFill>
                  <a:latin typeface="Calibri"/>
                  <a:ea typeface="Calibri"/>
                  <a:cs typeface="Calibri"/>
                  <a:sym typeface="Calibri"/>
                  <a:rtl val="0"/>
                </a:rPr>
                <a:t>App B’</a:t>
              </a:r>
            </a:p>
          </p:txBody>
        </p:sp>
        <p:sp>
          <p:nvSpPr>
            <p:cNvPr id="493" name="Shape 493"/>
            <p:cNvSpPr/>
            <p:nvPr/>
          </p:nvSpPr>
          <p:spPr>
            <a:xfrm rot="5400000">
              <a:off x="8944822" y="4224164"/>
              <a:ext cx="985390" cy="379654"/>
            </a:xfrm>
            <a:prstGeom prst="rect">
              <a:avLst/>
            </a:prstGeom>
            <a:solidFill>
              <a:schemeClr val="accent1"/>
            </a:solidFill>
            <a:ln w="38100" cap="flat">
              <a:solidFill>
                <a:schemeClr val="dk1"/>
              </a:solidFill>
              <a:prstDash val="solid"/>
              <a:miter/>
              <a:headEnd type="none" w="med" len="med"/>
              <a:tailEnd type="none" w="med" len="med"/>
            </a:ln>
          </p:spPr>
          <p:txBody>
            <a:bodyPr lIns="93207" tIns="46591" rIns="93207" bIns="46591" anchor="ctr" anchorCtr="0">
              <a:noAutofit/>
            </a:bodyPr>
            <a:lstStyle/>
            <a:p>
              <a:pPr algn="ctr" defTabSz="932227">
                <a:buSzPct val="25000"/>
              </a:pPr>
              <a:r>
                <a:rPr lang="en-US" sz="1937" kern="0">
                  <a:solidFill>
                    <a:srgbClr val="FFFFFF"/>
                  </a:solidFill>
                  <a:latin typeface="Calibri"/>
                  <a:ea typeface="Calibri"/>
                  <a:cs typeface="Calibri"/>
                  <a:sym typeface="Calibri"/>
                  <a:rtl val="0"/>
                </a:rPr>
                <a:t>App B’</a:t>
              </a:r>
            </a:p>
          </p:txBody>
        </p:sp>
        <p:sp>
          <p:nvSpPr>
            <p:cNvPr id="496" name="Shape 496"/>
            <p:cNvSpPr/>
            <p:nvPr/>
          </p:nvSpPr>
          <p:spPr>
            <a:xfrm>
              <a:off x="6548818" y="3924535"/>
              <a:ext cx="327225" cy="1220274"/>
            </a:xfrm>
            <a:prstGeom prst="leftBrace">
              <a:avLst>
                <a:gd name="adj1" fmla="val 8333"/>
                <a:gd name="adj2" fmla="val 50000"/>
              </a:avLst>
            </a:prstGeom>
            <a:noFill/>
            <a:ln w="9525" cap="flat">
              <a:solidFill>
                <a:schemeClr val="accent1"/>
              </a:solidFill>
              <a:prstDash val="solid"/>
              <a:miter/>
              <a:headEnd type="none" w="med" len="med"/>
              <a:tailEnd type="none" w="med" len="med"/>
            </a:ln>
          </p:spPr>
          <p:txBody>
            <a:bodyPr lIns="93207" tIns="46591" rIns="93207" bIns="46591" anchor="ctr" anchorCtr="0">
              <a:noAutofit/>
            </a:bodyPr>
            <a:lstStyle/>
            <a:p>
              <a:pPr algn="ctr" defTabSz="932227"/>
              <a:endParaRPr sz="1937" kern="0">
                <a:solidFill>
                  <a:srgbClr val="394D54"/>
                </a:solidFill>
                <a:latin typeface="Calibri"/>
                <a:ea typeface="Calibri"/>
                <a:cs typeface="Calibri"/>
                <a:sym typeface="Calibri"/>
                <a:rtl val="0"/>
              </a:endParaRPr>
            </a:p>
          </p:txBody>
        </p:sp>
        <p:sp>
          <p:nvSpPr>
            <p:cNvPr id="497" name="Shape 497"/>
            <p:cNvSpPr txBox="1"/>
            <p:nvPr/>
          </p:nvSpPr>
          <p:spPr>
            <a:xfrm>
              <a:off x="5425454" y="4346402"/>
              <a:ext cx="1182133" cy="392220"/>
            </a:xfrm>
            <a:prstGeom prst="rect">
              <a:avLst/>
            </a:prstGeom>
            <a:noFill/>
            <a:ln>
              <a:noFill/>
            </a:ln>
          </p:spPr>
          <p:txBody>
            <a:bodyPr lIns="93207" tIns="46591" rIns="93207" bIns="46591" anchor="t" anchorCtr="0">
              <a:noAutofit/>
            </a:bodyPr>
            <a:lstStyle/>
            <a:p>
              <a:pPr defTabSz="932227">
                <a:buSzPct val="25000"/>
              </a:pPr>
              <a:r>
                <a:rPr lang="en-US" sz="1937" kern="0">
                  <a:solidFill>
                    <a:srgbClr val="394D54"/>
                  </a:solidFill>
                  <a:latin typeface="Calibri"/>
                  <a:ea typeface="Calibri"/>
                  <a:cs typeface="Calibri"/>
                  <a:sym typeface="Calibri"/>
                  <a:rtl val="0"/>
                </a:rPr>
                <a:t>Container</a:t>
              </a:r>
            </a:p>
          </p:txBody>
        </p:sp>
        <p:sp>
          <p:nvSpPr>
            <p:cNvPr id="498" name="Shape 498"/>
            <p:cNvSpPr txBox="1"/>
            <p:nvPr/>
          </p:nvSpPr>
          <p:spPr>
            <a:xfrm>
              <a:off x="6674176" y="1268430"/>
              <a:ext cx="5024433" cy="1411999"/>
            </a:xfrm>
            <a:prstGeom prst="rect">
              <a:avLst/>
            </a:prstGeom>
            <a:noFill/>
            <a:ln>
              <a:noFill/>
            </a:ln>
          </p:spPr>
          <p:txBody>
            <a:bodyPr lIns="93207" tIns="46591" rIns="93207" bIns="46591" anchor="t" anchorCtr="0">
              <a:noAutofit/>
            </a:bodyPr>
            <a:lstStyle/>
            <a:p>
              <a:pPr defTabSz="932227">
                <a:buSzPct val="25000"/>
              </a:pPr>
              <a:r>
                <a:rPr lang="en-US" sz="2855" kern="0" dirty="0">
                  <a:latin typeface="Calibri"/>
                  <a:ea typeface="Calibri"/>
                  <a:cs typeface="Calibri"/>
                  <a:sym typeface="Calibri"/>
                  <a:rtl val="0"/>
                </a:rPr>
                <a:t>Containers are isolated,</a:t>
              </a:r>
            </a:p>
            <a:p>
              <a:pPr defTabSz="932227">
                <a:buSzPct val="25000"/>
              </a:pPr>
              <a:r>
                <a:rPr lang="en-US" sz="2855" kern="0" dirty="0">
                  <a:latin typeface="Calibri"/>
                  <a:ea typeface="Calibri"/>
                  <a:cs typeface="Calibri"/>
                  <a:sym typeface="Calibri"/>
                  <a:rtl val="0"/>
                </a:rPr>
                <a:t>but share OS kernel  </a:t>
              </a:r>
              <a:r>
                <a:rPr lang="en-US" sz="2855" kern="0" dirty="0" smtClean="0">
                  <a:latin typeface="Calibri"/>
                  <a:ea typeface="Calibri"/>
                  <a:cs typeface="Calibri"/>
                  <a:sym typeface="Calibri"/>
                  <a:rtl val="0"/>
                </a:rPr>
                <a:t>and bins/libraries</a:t>
              </a:r>
              <a:endParaRPr lang="en-US" sz="2855" kern="0" dirty="0">
                <a:latin typeface="Calibri"/>
                <a:ea typeface="Calibri"/>
                <a:cs typeface="Calibri"/>
                <a:sym typeface="Calibri"/>
                <a:rtl val="0"/>
              </a:endParaRPr>
            </a:p>
          </p:txBody>
        </p:sp>
        <p:sp>
          <p:nvSpPr>
            <p:cNvPr id="504" name="Shape 504"/>
            <p:cNvSpPr txBox="1"/>
            <p:nvPr/>
          </p:nvSpPr>
          <p:spPr>
            <a:xfrm>
              <a:off x="6704372" y="2704202"/>
              <a:ext cx="4199257" cy="988396"/>
            </a:xfrm>
            <a:prstGeom prst="rect">
              <a:avLst/>
            </a:prstGeom>
            <a:noFill/>
            <a:ln>
              <a:noFill/>
            </a:ln>
          </p:spPr>
          <p:txBody>
            <a:bodyPr lIns="93207" tIns="46591" rIns="93207" bIns="46591" anchor="t" anchorCtr="0">
              <a:noAutofit/>
            </a:bodyPr>
            <a:lstStyle/>
            <a:p>
              <a:pPr defTabSz="932227">
                <a:buSzPct val="25000"/>
              </a:pPr>
              <a:endParaRPr lang="en-US" sz="1937" kern="0" dirty="0" smtClean="0">
                <a:latin typeface="Calibri"/>
                <a:ea typeface="Calibri"/>
                <a:cs typeface="Calibri"/>
                <a:sym typeface="Calibri"/>
                <a:rtl val="0"/>
              </a:endParaRPr>
            </a:p>
            <a:p>
              <a:pPr defTabSz="932227">
                <a:buSzPct val="25000"/>
              </a:pPr>
              <a:r>
                <a:rPr lang="en-US" sz="1937" kern="0" dirty="0" smtClean="0">
                  <a:latin typeface="Calibri"/>
                  <a:ea typeface="Calibri"/>
                  <a:cs typeface="Calibri"/>
                  <a:sym typeface="Calibri"/>
                  <a:rtl val="0"/>
                </a:rPr>
                <a:t>Better Portability, Agility and Cost</a:t>
              </a:r>
              <a:endParaRPr lang="en-US" sz="1937" kern="0" dirty="0">
                <a:latin typeface="Calibri"/>
                <a:ea typeface="Calibri"/>
                <a:cs typeface="Calibri"/>
                <a:sym typeface="Calibri"/>
                <a:rtl val="0"/>
              </a:endParaRPr>
            </a:p>
          </p:txBody>
        </p:sp>
        <p:pic>
          <p:nvPicPr>
            <p:cNvPr id="3" name="Picture 2"/>
            <p:cNvPicPr>
              <a:picLocks noChangeAspect="1"/>
            </p:cNvPicPr>
            <p:nvPr/>
          </p:nvPicPr>
          <p:blipFill>
            <a:blip r:embed="rId3"/>
            <a:stretch>
              <a:fillRect/>
            </a:stretch>
          </p:blipFill>
          <p:spPr>
            <a:xfrm flipH="1">
              <a:off x="5515265" y="4680389"/>
              <a:ext cx="939260" cy="638697"/>
            </a:xfrm>
            <a:prstGeom prst="rect">
              <a:avLst/>
            </a:prstGeom>
          </p:spPr>
        </p:pic>
        <p:sp>
          <p:nvSpPr>
            <p:cNvPr id="39" name="Shape 485"/>
            <p:cNvSpPr/>
            <p:nvPr/>
          </p:nvSpPr>
          <p:spPr>
            <a:xfrm>
              <a:off x="6896278" y="5180723"/>
              <a:ext cx="3190659" cy="426812"/>
            </a:xfrm>
            <a:prstGeom prst="flowChartProcess">
              <a:avLst/>
            </a:prstGeom>
            <a:solidFill>
              <a:schemeClr val="accent6">
                <a:lumMod val="20000"/>
                <a:lumOff val="80000"/>
              </a:schemeClr>
            </a:solidFill>
            <a:ln w="12700" cap="flat">
              <a:solidFill>
                <a:srgbClr val="42719C"/>
              </a:solidFill>
              <a:prstDash val="solid"/>
              <a:miter/>
              <a:headEnd type="none" w="med" len="med"/>
              <a:tailEnd type="none" w="med" len="med"/>
            </a:ln>
          </p:spPr>
          <p:txBody>
            <a:bodyPr lIns="93207" tIns="46591" rIns="93207" bIns="46591" anchor="ctr" anchorCtr="0">
              <a:noAutofit/>
            </a:bodyPr>
            <a:lstStyle/>
            <a:p>
              <a:pPr algn="ctr" defTabSz="932227">
                <a:buSzPct val="25000"/>
              </a:pPr>
              <a:r>
                <a:rPr lang="en-US" sz="1937" kern="0" dirty="0" err="1" smtClean="0">
                  <a:solidFill>
                    <a:schemeClr val="bg1"/>
                  </a:solidFill>
                  <a:latin typeface="Calibri"/>
                  <a:ea typeface="Calibri"/>
                  <a:cs typeface="Calibri"/>
                  <a:sym typeface="Calibri"/>
                  <a:rtl val="0"/>
                </a:rPr>
                <a:t>Docker</a:t>
              </a:r>
              <a:r>
                <a:rPr lang="en-US" sz="1937" kern="0" dirty="0" smtClean="0">
                  <a:solidFill>
                    <a:schemeClr val="bg1"/>
                  </a:solidFill>
                  <a:latin typeface="Calibri"/>
                  <a:ea typeface="Calibri"/>
                  <a:cs typeface="Calibri"/>
                  <a:sym typeface="Calibri"/>
                  <a:rtl val="0"/>
                </a:rPr>
                <a:t> Engine</a:t>
              </a:r>
              <a:endParaRPr lang="en-US" sz="1937" kern="0" dirty="0">
                <a:solidFill>
                  <a:schemeClr val="bg1"/>
                </a:solidFill>
                <a:latin typeface="Calibri"/>
                <a:ea typeface="Calibri"/>
                <a:cs typeface="Calibri"/>
                <a:sym typeface="Calibri"/>
                <a:rtl val="0"/>
              </a:endParaRPr>
            </a:p>
          </p:txBody>
        </p:sp>
      </p:grpSp>
      <p:sp>
        <p:nvSpPr>
          <p:cNvPr id="6" name="TextBox 5"/>
          <p:cNvSpPr txBox="1"/>
          <p:nvPr/>
        </p:nvSpPr>
        <p:spPr>
          <a:xfrm>
            <a:off x="198437" y="6545262"/>
            <a:ext cx="3200400" cy="461665"/>
          </a:xfrm>
          <a:prstGeom prst="rect">
            <a:avLst/>
          </a:prstGeom>
          <a:noFill/>
        </p:spPr>
        <p:txBody>
          <a:bodyPr wrap="square" lIns="182880" tIns="146304" rIns="182880" bIns="146304" rtlCol="0">
            <a:spAutoFit/>
          </a:bodyPr>
          <a:lstStyle/>
          <a:p>
            <a:pPr>
              <a:lnSpc>
                <a:spcPct val="90000"/>
              </a:lnSpc>
              <a:spcAft>
                <a:spcPts val="600"/>
              </a:spcAft>
            </a:pPr>
            <a:r>
              <a:rPr lang="en-US" sz="1200" b="1" dirty="0" smtClean="0">
                <a:gradFill>
                  <a:gsLst>
                    <a:gs pos="2917">
                      <a:schemeClr val="tx1"/>
                    </a:gs>
                    <a:gs pos="30000">
                      <a:schemeClr val="tx1"/>
                    </a:gs>
                  </a:gsLst>
                  <a:lin ang="5400000" scaled="0"/>
                </a:gradFill>
              </a:rPr>
              <a:t>Picture Source: www.docker.com</a:t>
            </a:r>
          </a:p>
        </p:txBody>
      </p:sp>
    </p:spTree>
    <p:extLst>
      <p:ext uri="{BB962C8B-B14F-4D97-AF65-F5344CB8AC3E}">
        <p14:creationId xmlns:p14="http://schemas.microsoft.com/office/powerpoint/2010/main" val="2614768388"/>
      </p:ext>
    </p:extLst>
  </p:cSld>
  <p:clrMapOvr>
    <a:masterClrMapping/>
  </p:clrMapOvr>
  <mc:AlternateContent xmlns:mc="http://schemas.openxmlformats.org/markup-compatibility/2006" xmlns:p14="http://schemas.microsoft.com/office/powerpoint/2010/main">
    <mc:Choice Requires="p14">
      <p:transition p14:dur="10">
        <p:cut/>
      </p:transition>
    </mc:Choice>
    <mc:Fallback xmlns="">
      <p:transition>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1592262"/>
            <a:ext cx="8219813" cy="1828800"/>
          </a:xfrm>
        </p:spPr>
        <p:txBody>
          <a:bodyPr/>
          <a:lstStyle/>
          <a:p>
            <a:r>
              <a:rPr lang="en-US" b="1" dirty="0" smtClean="0">
                <a:latin typeface="+mn-lt"/>
              </a:rPr>
              <a:t>#2: </a:t>
            </a:r>
            <a:r>
              <a:rPr lang="en-US" dirty="0"/>
              <a:t/>
            </a:r>
            <a:br>
              <a:rPr lang="en-US" dirty="0"/>
            </a:br>
            <a:r>
              <a:rPr lang="en-US" dirty="0" smtClean="0"/>
              <a:t>Docker’s ecosystem is a secret sauce.</a:t>
            </a:r>
            <a:endParaRPr lang="en-US" dirty="0"/>
          </a:p>
        </p:txBody>
      </p:sp>
    </p:spTree>
    <p:extLst>
      <p:ext uri="{BB962C8B-B14F-4D97-AF65-F5344CB8AC3E}">
        <p14:creationId xmlns:p14="http://schemas.microsoft.com/office/powerpoint/2010/main" val="227757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437" y="144462"/>
            <a:ext cx="10724938" cy="756547"/>
          </a:xfrm>
        </p:spPr>
        <p:txBody>
          <a:bodyPr/>
          <a:lstStyle/>
          <a:p>
            <a:r>
              <a:rPr lang="en-US" dirty="0" smtClean="0"/>
              <a:t>Terminology</a:t>
            </a:r>
            <a:endParaRPr lang="en-US" dirty="0"/>
          </a:p>
        </p:txBody>
      </p:sp>
      <p:sp>
        <p:nvSpPr>
          <p:cNvPr id="3" name="Content Placeholder 2"/>
          <p:cNvSpPr>
            <a:spLocks noGrp="1"/>
          </p:cNvSpPr>
          <p:nvPr>
            <p:ph idx="4294967295"/>
          </p:nvPr>
        </p:nvSpPr>
        <p:spPr>
          <a:xfrm>
            <a:off x="46037" y="1227222"/>
            <a:ext cx="12201399" cy="5528236"/>
          </a:xfrm>
          <a:prstGeom prst="rect">
            <a:avLst/>
          </a:prstGeom>
        </p:spPr>
        <p:txBody>
          <a:bodyPr>
            <a:normAutofit/>
          </a:bodyPr>
          <a:lstStyle/>
          <a:p>
            <a:r>
              <a:rPr lang="en-US" sz="4800" b="1" dirty="0" err="1"/>
              <a:t>Docker</a:t>
            </a:r>
            <a:r>
              <a:rPr lang="en-US" sz="4800" b="1" dirty="0"/>
              <a:t> </a:t>
            </a:r>
            <a:r>
              <a:rPr lang="en-US" sz="4800" b="1" dirty="0" smtClean="0"/>
              <a:t>Host</a:t>
            </a:r>
            <a:r>
              <a:rPr lang="en-US" sz="3600" dirty="0"/>
              <a:t> </a:t>
            </a:r>
            <a:r>
              <a:rPr lang="en-US" sz="3200" dirty="0"/>
              <a:t>C</a:t>
            </a:r>
            <a:r>
              <a:rPr lang="en-US" sz="3200" dirty="0" smtClean="0"/>
              <a:t>ontainerization virtualization service</a:t>
            </a:r>
            <a:endParaRPr lang="en-US" b="1" dirty="0" smtClean="0"/>
          </a:p>
          <a:p>
            <a:r>
              <a:rPr lang="en-US" sz="4200" b="1" dirty="0" err="1" smtClean="0"/>
              <a:t>Docker</a:t>
            </a:r>
            <a:r>
              <a:rPr lang="en-US" sz="4200" b="1" dirty="0" smtClean="0"/>
              <a:t> Hub</a:t>
            </a:r>
            <a:r>
              <a:rPr lang="en-US" dirty="0" smtClean="0"/>
              <a:t> </a:t>
            </a:r>
            <a:r>
              <a:rPr lang="en-US" sz="3200" dirty="0"/>
              <a:t>S</a:t>
            </a:r>
            <a:r>
              <a:rPr lang="en-US" sz="3200" dirty="0" smtClean="0"/>
              <a:t>haring and managing images</a:t>
            </a:r>
            <a:endParaRPr lang="en-US" sz="3200" dirty="0"/>
          </a:p>
          <a:p>
            <a:r>
              <a:rPr lang="en-US" sz="4100" b="1" dirty="0" err="1"/>
              <a:t>Docker</a:t>
            </a:r>
            <a:r>
              <a:rPr lang="en-US" sz="4100" b="1" dirty="0"/>
              <a:t> Containers</a:t>
            </a:r>
            <a:r>
              <a:rPr lang="en-US" dirty="0"/>
              <a:t> </a:t>
            </a:r>
            <a:r>
              <a:rPr lang="en-US" sz="3200" dirty="0"/>
              <a:t>A</a:t>
            </a:r>
            <a:r>
              <a:rPr lang="en-US" sz="3200" dirty="0" smtClean="0"/>
              <a:t>ctual </a:t>
            </a:r>
            <a:r>
              <a:rPr lang="en-US" sz="3200" dirty="0"/>
              <a:t>running of applications </a:t>
            </a:r>
            <a:endParaRPr lang="en-US" sz="3200" dirty="0" smtClean="0"/>
          </a:p>
          <a:p>
            <a:r>
              <a:rPr lang="en-US" sz="4200" b="1" dirty="0" err="1" smtClean="0"/>
              <a:t>Docker</a:t>
            </a:r>
            <a:r>
              <a:rPr lang="en-US" sz="4200" b="1" dirty="0" smtClean="0"/>
              <a:t> </a:t>
            </a:r>
            <a:r>
              <a:rPr lang="en-US" sz="4200" b="1" dirty="0"/>
              <a:t>Client</a:t>
            </a:r>
            <a:r>
              <a:rPr lang="en-US" dirty="0"/>
              <a:t> </a:t>
            </a:r>
            <a:r>
              <a:rPr lang="en-US" sz="3200" dirty="0" smtClean="0"/>
              <a:t>Communication </a:t>
            </a:r>
            <a:r>
              <a:rPr lang="en-US" sz="3200" dirty="0"/>
              <a:t>between </a:t>
            </a:r>
            <a:r>
              <a:rPr lang="en-US" sz="3200" dirty="0" smtClean="0"/>
              <a:t>user </a:t>
            </a:r>
            <a:r>
              <a:rPr lang="en-US" sz="3200" dirty="0"/>
              <a:t>and </a:t>
            </a:r>
            <a:r>
              <a:rPr lang="en-US" sz="3200" dirty="0" err="1" smtClean="0"/>
              <a:t>Docker</a:t>
            </a:r>
            <a:r>
              <a:rPr lang="en-US" sz="3200" dirty="0" smtClean="0"/>
              <a:t> Host</a:t>
            </a:r>
          </a:p>
          <a:p>
            <a:r>
              <a:rPr lang="en-US" sz="4100" b="1" dirty="0" err="1" smtClean="0"/>
              <a:t>Docker</a:t>
            </a:r>
            <a:r>
              <a:rPr lang="en-US" sz="4100" b="1" dirty="0" smtClean="0"/>
              <a:t> </a:t>
            </a:r>
            <a:r>
              <a:rPr lang="en-US" sz="4100" b="1" dirty="0"/>
              <a:t>Image</a:t>
            </a:r>
            <a:r>
              <a:rPr lang="en-US" dirty="0"/>
              <a:t>  </a:t>
            </a:r>
            <a:r>
              <a:rPr lang="en-US" sz="3200" dirty="0"/>
              <a:t>ready-only templates that help launch </a:t>
            </a:r>
            <a:r>
              <a:rPr lang="en-US" sz="3200" dirty="0" err="1"/>
              <a:t>Docker</a:t>
            </a:r>
            <a:r>
              <a:rPr lang="en-US" sz="3200" dirty="0"/>
              <a:t> </a:t>
            </a:r>
            <a:r>
              <a:rPr lang="en-US" sz="3200" dirty="0" smtClean="0"/>
              <a:t>containers</a:t>
            </a:r>
          </a:p>
          <a:p>
            <a:r>
              <a:rPr lang="en-US" sz="4100" b="1" dirty="0" err="1"/>
              <a:t>DockerFile</a:t>
            </a:r>
            <a:r>
              <a:rPr lang="en-US" sz="3200" dirty="0"/>
              <a:t> Instructions to automate image </a:t>
            </a:r>
            <a:r>
              <a:rPr lang="en-US" sz="3200" dirty="0" smtClean="0"/>
              <a:t>creation</a:t>
            </a:r>
            <a:endParaRPr lang="en-US" sz="3200" dirty="0"/>
          </a:p>
          <a:p>
            <a:endParaRPr lang="en-US" dirty="0" smtClean="0"/>
          </a:p>
        </p:txBody>
      </p:sp>
    </p:spTree>
    <p:extLst>
      <p:ext uri="{BB962C8B-B14F-4D97-AF65-F5344CB8AC3E}">
        <p14:creationId xmlns:p14="http://schemas.microsoft.com/office/powerpoint/2010/main" val="292914759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6536" y="143794"/>
            <a:ext cx="10724938" cy="903800"/>
          </a:xfrm>
        </p:spPr>
        <p:txBody>
          <a:bodyPr/>
          <a:lstStyle/>
          <a:p>
            <a:r>
              <a:rPr lang="en-US" dirty="0" err="1" smtClean="0"/>
              <a:t>Docker</a:t>
            </a:r>
            <a:r>
              <a:rPr lang="en-US" dirty="0" smtClean="0"/>
              <a:t> Ecosystem</a:t>
            </a:r>
            <a:endParaRPr lang="en-US" dirty="0"/>
          </a:p>
        </p:txBody>
      </p:sp>
      <p:pic>
        <p:nvPicPr>
          <p:cNvPr id="3074" name="Picture 2" descr="http://ts1.mm.bing.net/th?&amp;id=HN.608050679528360709&amp;w=300&amp;h=300&amp;c=0&amp;pid=1.9&amp;rs=0&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flipV="1">
            <a:off x="103794" y="1237092"/>
            <a:ext cx="751974" cy="7519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ts1.mm.bing.net/th?&amp;id=HN.608038241302741722&amp;w=300&amp;h=300&amp;c=0&amp;pid=1.9&amp;rs=0&amp;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1916" y="2237875"/>
            <a:ext cx="1255128" cy="9831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5084681" y="1989066"/>
            <a:ext cx="4502865" cy="4249307"/>
          </a:xfrm>
          <a:prstGeom prst="rect">
            <a:avLst/>
          </a:prstGeom>
          <a:solidFill>
            <a:schemeClr val="accent1">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4" name="Elbow Connector 3"/>
          <p:cNvCxnSpPr>
            <a:stCxn id="3074" idx="2"/>
            <a:endCxn id="3076" idx="1"/>
          </p:cNvCxnSpPr>
          <p:nvPr/>
        </p:nvCxnSpPr>
        <p:spPr>
          <a:xfrm rot="16200000" flipH="1">
            <a:off x="615648" y="1853198"/>
            <a:ext cx="740401" cy="1012135"/>
          </a:xfrm>
          <a:prstGeom prst="bentConnector2">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38207" y="1473982"/>
            <a:ext cx="239581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smtClean="0"/>
              <a:t>Docker</a:t>
            </a:r>
            <a:r>
              <a:rPr lang="en-US" sz="2400" dirty="0" smtClean="0"/>
              <a:t> Host</a:t>
            </a:r>
          </a:p>
        </p:txBody>
      </p:sp>
      <p:sp>
        <p:nvSpPr>
          <p:cNvPr id="14" name="TextBox 13"/>
          <p:cNvSpPr txBox="1"/>
          <p:nvPr/>
        </p:nvSpPr>
        <p:spPr>
          <a:xfrm>
            <a:off x="1257635" y="1787914"/>
            <a:ext cx="2037489" cy="544765"/>
          </a:xfrm>
          <a:prstGeom prst="rect">
            <a:avLst/>
          </a:prstGeom>
          <a:noFill/>
        </p:spPr>
        <p:txBody>
          <a:bodyPr wrap="square" lIns="182880" tIns="146304" rIns="182880" bIns="146304" rtlCol="0">
            <a:spAutoFit/>
          </a:bodyPr>
          <a:lstStyle/>
          <a:p>
            <a:pPr>
              <a:lnSpc>
                <a:spcPct val="90000"/>
              </a:lnSpc>
              <a:spcAft>
                <a:spcPts val="600"/>
              </a:spcAft>
            </a:pPr>
            <a:r>
              <a:rPr lang="en-US" dirty="0" err="1" smtClean="0">
                <a:gradFill>
                  <a:gsLst>
                    <a:gs pos="2917">
                      <a:schemeClr val="tx1"/>
                    </a:gs>
                    <a:gs pos="30000">
                      <a:schemeClr val="tx1"/>
                    </a:gs>
                  </a:gsLst>
                  <a:lin ang="5400000" scaled="0"/>
                </a:gradFill>
              </a:rPr>
              <a:t>Docker</a:t>
            </a:r>
            <a:r>
              <a:rPr lang="en-US" dirty="0" smtClean="0">
                <a:gradFill>
                  <a:gsLst>
                    <a:gs pos="2917">
                      <a:schemeClr val="tx1"/>
                    </a:gs>
                    <a:gs pos="30000">
                      <a:schemeClr val="tx1"/>
                    </a:gs>
                  </a:gsLst>
                  <a:lin ang="5400000" scaled="0"/>
                </a:gradFill>
              </a:rPr>
              <a:t> Client</a:t>
            </a:r>
          </a:p>
        </p:txBody>
      </p:sp>
      <p:pic>
        <p:nvPicPr>
          <p:cNvPr id="15" name="Picture 14"/>
          <p:cNvPicPr>
            <a:picLocks noChangeAspect="1"/>
          </p:cNvPicPr>
          <p:nvPr/>
        </p:nvPicPr>
        <p:blipFill>
          <a:blip r:embed="rId5"/>
          <a:stretch>
            <a:fillRect/>
          </a:stretch>
        </p:blipFill>
        <p:spPr>
          <a:xfrm>
            <a:off x="10165981" y="661082"/>
            <a:ext cx="1890986" cy="857247"/>
          </a:xfrm>
          <a:prstGeom prst="rect">
            <a:avLst/>
          </a:prstGeom>
        </p:spPr>
      </p:pic>
      <p:sp>
        <p:nvSpPr>
          <p:cNvPr id="21" name="TextBox 20"/>
          <p:cNvSpPr txBox="1"/>
          <p:nvPr/>
        </p:nvSpPr>
        <p:spPr>
          <a:xfrm>
            <a:off x="9913568" y="143794"/>
            <a:ext cx="239581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smtClean="0"/>
              <a:t>Docker</a:t>
            </a:r>
            <a:r>
              <a:rPr lang="en-US" sz="2400" dirty="0" smtClean="0"/>
              <a:t> Hub</a:t>
            </a:r>
          </a:p>
        </p:txBody>
      </p:sp>
      <p:pic>
        <p:nvPicPr>
          <p:cNvPr id="18" name="Picture 17"/>
          <p:cNvPicPr>
            <a:picLocks noChangeAspect="1"/>
          </p:cNvPicPr>
          <p:nvPr/>
        </p:nvPicPr>
        <p:blipFill>
          <a:blip r:embed="rId6"/>
          <a:stretch>
            <a:fillRect/>
          </a:stretch>
        </p:blipFill>
        <p:spPr>
          <a:xfrm>
            <a:off x="5087128" y="2206901"/>
            <a:ext cx="681247" cy="644914"/>
          </a:xfrm>
          <a:prstGeom prst="rect">
            <a:avLst/>
          </a:prstGeom>
        </p:spPr>
      </p:pic>
      <p:sp>
        <p:nvSpPr>
          <p:cNvPr id="29" name="TextBox 28"/>
          <p:cNvSpPr txBox="1"/>
          <p:nvPr/>
        </p:nvSpPr>
        <p:spPr>
          <a:xfrm>
            <a:off x="6093293" y="3195678"/>
            <a:ext cx="2852211" cy="683264"/>
          </a:xfrm>
          <a:prstGeom prst="rect">
            <a:avLst/>
          </a:prstGeom>
          <a:noFill/>
        </p:spPr>
        <p:txBody>
          <a:bodyPr wrap="square" lIns="182880" tIns="146304" rIns="182880" bIns="146304" rtlCol="0">
            <a:spAutoFit/>
          </a:bodyPr>
          <a:lstStyle/>
          <a:p>
            <a:pPr>
              <a:lnSpc>
                <a:spcPct val="90000"/>
              </a:lnSpc>
              <a:spcAft>
                <a:spcPts val="600"/>
              </a:spcAft>
            </a:pPr>
            <a:r>
              <a:rPr lang="en-US" sz="2800" dirty="0" smtClean="0">
                <a:solidFill>
                  <a:schemeClr val="bg1"/>
                </a:solidFill>
              </a:rPr>
              <a:t>Container A</a:t>
            </a:r>
          </a:p>
        </p:txBody>
      </p:sp>
      <p:sp>
        <p:nvSpPr>
          <p:cNvPr id="30" name="TextBox 29"/>
          <p:cNvSpPr txBox="1"/>
          <p:nvPr/>
        </p:nvSpPr>
        <p:spPr>
          <a:xfrm>
            <a:off x="5966918" y="4081084"/>
            <a:ext cx="2852211" cy="683264"/>
          </a:xfrm>
          <a:prstGeom prst="rect">
            <a:avLst/>
          </a:prstGeom>
          <a:noFill/>
        </p:spPr>
        <p:txBody>
          <a:bodyPr wrap="square" lIns="182880" tIns="146304" rIns="182880" bIns="146304" rtlCol="0">
            <a:spAutoFit/>
          </a:bodyPr>
          <a:lstStyle/>
          <a:p>
            <a:pPr>
              <a:lnSpc>
                <a:spcPct val="90000"/>
              </a:lnSpc>
              <a:spcAft>
                <a:spcPts val="600"/>
              </a:spcAft>
            </a:pPr>
            <a:r>
              <a:rPr lang="en-US" sz="2800" dirty="0" smtClean="0">
                <a:solidFill>
                  <a:schemeClr val="bg1"/>
                </a:solidFill>
              </a:rPr>
              <a:t>Container B</a:t>
            </a:r>
          </a:p>
        </p:txBody>
      </p:sp>
      <p:sp>
        <p:nvSpPr>
          <p:cNvPr id="31" name="TextBox 30"/>
          <p:cNvSpPr txBox="1"/>
          <p:nvPr/>
        </p:nvSpPr>
        <p:spPr>
          <a:xfrm>
            <a:off x="5910006" y="4865752"/>
            <a:ext cx="2852211"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solidFill>
                  <a:schemeClr val="bg1"/>
                </a:solidFill>
              </a:rPr>
              <a:t>…</a:t>
            </a:r>
          </a:p>
        </p:txBody>
      </p:sp>
      <p:pic>
        <p:nvPicPr>
          <p:cNvPr id="27" name="Picture 26"/>
          <p:cNvPicPr>
            <a:picLocks noChangeAspect="1"/>
          </p:cNvPicPr>
          <p:nvPr/>
        </p:nvPicPr>
        <p:blipFill>
          <a:blip r:embed="rId7"/>
          <a:stretch>
            <a:fillRect/>
          </a:stretch>
        </p:blipFill>
        <p:spPr>
          <a:xfrm>
            <a:off x="5186400" y="3351745"/>
            <a:ext cx="862686" cy="319194"/>
          </a:xfrm>
          <a:prstGeom prst="rect">
            <a:avLst/>
          </a:prstGeom>
        </p:spPr>
      </p:pic>
      <p:pic>
        <p:nvPicPr>
          <p:cNvPr id="33" name="Picture 32"/>
          <p:cNvPicPr>
            <a:picLocks noChangeAspect="1"/>
          </p:cNvPicPr>
          <p:nvPr/>
        </p:nvPicPr>
        <p:blipFill>
          <a:blip r:embed="rId7"/>
          <a:stretch>
            <a:fillRect/>
          </a:stretch>
        </p:blipFill>
        <p:spPr>
          <a:xfrm>
            <a:off x="5186400" y="4284425"/>
            <a:ext cx="862686" cy="319194"/>
          </a:xfrm>
          <a:prstGeom prst="rect">
            <a:avLst/>
          </a:prstGeom>
        </p:spPr>
      </p:pic>
      <p:cxnSp>
        <p:nvCxnSpPr>
          <p:cNvPr id="34" name="Elbow Connector 33"/>
          <p:cNvCxnSpPr>
            <a:stCxn id="3076" idx="2"/>
            <a:endCxn id="3078" idx="0"/>
          </p:cNvCxnSpPr>
          <p:nvPr/>
        </p:nvCxnSpPr>
        <p:spPr>
          <a:xfrm rot="5400000">
            <a:off x="1114955" y="3430336"/>
            <a:ext cx="1213803" cy="795248"/>
          </a:xfrm>
          <a:prstGeom prst="bentConnector3">
            <a:avLst>
              <a:gd name="adj1" fmla="val 50000"/>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28967" y="6373230"/>
            <a:ext cx="2395811" cy="544765"/>
          </a:xfrm>
          <a:prstGeom prst="rect">
            <a:avLst/>
          </a:prstGeom>
          <a:noFill/>
        </p:spPr>
        <p:txBody>
          <a:bodyPr wrap="square" lIns="182880" tIns="146304" rIns="182880" bIns="146304" rtlCol="0">
            <a:spAutoFit/>
          </a:bodyPr>
          <a:lstStyle/>
          <a:p>
            <a:pPr>
              <a:lnSpc>
                <a:spcPct val="90000"/>
              </a:lnSpc>
              <a:spcAft>
                <a:spcPts val="600"/>
              </a:spcAft>
            </a:pPr>
            <a:r>
              <a:rPr lang="en-US" dirty="0" smtClean="0"/>
              <a:t>Source Code Repo</a:t>
            </a:r>
          </a:p>
        </p:txBody>
      </p:sp>
      <p:pic>
        <p:nvPicPr>
          <p:cNvPr id="3078" name="Picture 6" descr="http://ts1.mm.bing.net/th?&amp;id=HN.608003842902984492&amp;w=300&amp;h=300&amp;c=0&amp;pid=1.9&amp;rs=0&amp;p=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3136" y="4434862"/>
            <a:ext cx="2062191" cy="20621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073" name="Diagram 3072"/>
          <p:cNvGraphicFramePr/>
          <p:nvPr>
            <p:extLst/>
          </p:nvPr>
        </p:nvGraphicFramePr>
        <p:xfrm>
          <a:off x="7924800" y="3248723"/>
          <a:ext cx="1419285" cy="118613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3077" name="Elbow Connector 3076"/>
          <p:cNvCxnSpPr>
            <a:endCxn id="3073" idx="0"/>
          </p:cNvCxnSpPr>
          <p:nvPr/>
        </p:nvCxnSpPr>
        <p:spPr>
          <a:xfrm flipH="1">
            <a:off x="8634442" y="2528234"/>
            <a:ext cx="666127" cy="720489"/>
          </a:xfrm>
          <a:prstGeom prst="bentConnector4">
            <a:avLst>
              <a:gd name="adj1" fmla="val 32558"/>
              <a:gd name="adj2" fmla="val 73708"/>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6" name="Picture 85"/>
          <p:cNvPicPr>
            <a:picLocks noChangeAspect="1"/>
          </p:cNvPicPr>
          <p:nvPr/>
        </p:nvPicPr>
        <p:blipFill>
          <a:blip r:embed="rId6"/>
          <a:stretch>
            <a:fillRect/>
          </a:stretch>
        </p:blipFill>
        <p:spPr>
          <a:xfrm>
            <a:off x="8819129" y="2169469"/>
            <a:ext cx="720788" cy="682346"/>
          </a:xfrm>
          <a:prstGeom prst="rect">
            <a:avLst/>
          </a:prstGeom>
        </p:spPr>
      </p:pic>
      <p:sp>
        <p:nvSpPr>
          <p:cNvPr id="3103" name="TextBox 3102"/>
          <p:cNvSpPr txBox="1"/>
          <p:nvPr/>
        </p:nvSpPr>
        <p:spPr>
          <a:xfrm>
            <a:off x="10257692" y="2555934"/>
            <a:ext cx="102791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Push</a:t>
            </a:r>
          </a:p>
        </p:txBody>
      </p:sp>
      <p:cxnSp>
        <p:nvCxnSpPr>
          <p:cNvPr id="101" name="Elbow Connector 100"/>
          <p:cNvCxnSpPr>
            <a:stCxn id="3078" idx="3"/>
          </p:cNvCxnSpPr>
          <p:nvPr/>
        </p:nvCxnSpPr>
        <p:spPr>
          <a:xfrm flipV="1">
            <a:off x="2355327" y="2681759"/>
            <a:ext cx="2884201" cy="2784199"/>
          </a:xfrm>
          <a:prstGeom prst="bentConnector3">
            <a:avLst>
              <a:gd name="adj1" fmla="val 62194"/>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3076" idx="3"/>
          </p:cNvCxnSpPr>
          <p:nvPr/>
        </p:nvCxnSpPr>
        <p:spPr>
          <a:xfrm flipV="1">
            <a:off x="2747044" y="2500534"/>
            <a:ext cx="2492484" cy="228933"/>
          </a:xfrm>
          <a:prstGeom prst="bentConnector3">
            <a:avLst>
              <a:gd name="adj1" fmla="val 50000"/>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02" name="TextBox 3101"/>
          <p:cNvSpPr txBox="1"/>
          <p:nvPr/>
        </p:nvSpPr>
        <p:spPr>
          <a:xfrm>
            <a:off x="9874244" y="1872670"/>
            <a:ext cx="141136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Pull</a:t>
            </a:r>
          </a:p>
        </p:txBody>
      </p:sp>
      <p:cxnSp>
        <p:nvCxnSpPr>
          <p:cNvPr id="19" name="Elbow Connector 18"/>
          <p:cNvCxnSpPr/>
          <p:nvPr/>
        </p:nvCxnSpPr>
        <p:spPr>
          <a:xfrm rot="5400000">
            <a:off x="9632257" y="1169194"/>
            <a:ext cx="814350" cy="1512623"/>
          </a:xfrm>
          <a:prstGeom prst="bentConnector2">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endCxn id="15" idx="2"/>
          </p:cNvCxnSpPr>
          <p:nvPr/>
        </p:nvCxnSpPr>
        <p:spPr>
          <a:xfrm flipV="1">
            <a:off x="9381404" y="1518329"/>
            <a:ext cx="1730070" cy="1111083"/>
          </a:xfrm>
          <a:prstGeom prst="bentConnector2">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Flowchart: Magnetic Disk 34"/>
          <p:cNvSpPr/>
          <p:nvPr/>
        </p:nvSpPr>
        <p:spPr bwMode="auto">
          <a:xfrm>
            <a:off x="10486499" y="4225404"/>
            <a:ext cx="1308407" cy="640348"/>
          </a:xfrm>
          <a:prstGeom prst="flowChartMagneticDisk">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gradFill>
                  <a:gsLst>
                    <a:gs pos="0">
                      <a:srgbClr val="FFFFFF"/>
                    </a:gs>
                    <a:gs pos="100000">
                      <a:srgbClr val="FFFFFF"/>
                    </a:gs>
                  </a:gsLst>
                  <a:lin ang="5400000" scaled="0"/>
                </a:gradFill>
              </a:rPr>
              <a:t>Private Repositories</a:t>
            </a:r>
            <a:endParaRPr lang="en-US" sz="1400" dirty="0">
              <a:gradFill>
                <a:gsLst>
                  <a:gs pos="0">
                    <a:srgbClr val="FFFFFF"/>
                  </a:gs>
                  <a:gs pos="100000">
                    <a:srgbClr val="FFFFFF"/>
                  </a:gs>
                </a:gsLst>
                <a:lin ang="5400000" scaled="0"/>
              </a:gradFill>
            </a:endParaRPr>
          </a:p>
        </p:txBody>
      </p:sp>
      <p:sp>
        <p:nvSpPr>
          <p:cNvPr id="36" name="Flowchart: Magnetic Disk 35"/>
          <p:cNvSpPr/>
          <p:nvPr/>
        </p:nvSpPr>
        <p:spPr bwMode="auto">
          <a:xfrm>
            <a:off x="9832296" y="4970309"/>
            <a:ext cx="1308407" cy="640348"/>
          </a:xfrm>
          <a:prstGeom prst="flowChartMagneticDisk">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gradFill>
                  <a:gsLst>
                    <a:gs pos="0">
                      <a:srgbClr val="FFFFFF"/>
                    </a:gs>
                    <a:gs pos="100000">
                      <a:srgbClr val="FFFFFF"/>
                    </a:gs>
                  </a:gsLst>
                  <a:lin ang="5400000" scaled="0"/>
                </a:gradFill>
              </a:rPr>
              <a:t>Private Repositories</a:t>
            </a:r>
            <a:endParaRPr lang="en-US" sz="14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9592187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1592262"/>
            <a:ext cx="8219813" cy="1828800"/>
          </a:xfrm>
        </p:spPr>
        <p:txBody>
          <a:bodyPr/>
          <a:lstStyle/>
          <a:p>
            <a:r>
              <a:rPr lang="en-US" b="1" dirty="0" smtClean="0">
                <a:latin typeface="+mn-lt"/>
              </a:rPr>
              <a:t>#3: </a:t>
            </a:r>
            <a:r>
              <a:rPr lang="en-US" dirty="0"/>
              <a:t/>
            </a:r>
            <a:br>
              <a:rPr lang="en-US" dirty="0"/>
            </a:br>
            <a:r>
              <a:rPr lang="en-US" dirty="0" smtClean="0"/>
              <a:t>Azure makes deploying Docker easy.</a:t>
            </a:r>
            <a:endParaRPr lang="en-US" dirty="0"/>
          </a:p>
        </p:txBody>
      </p:sp>
    </p:spTree>
    <p:extLst>
      <p:ext uri="{BB962C8B-B14F-4D97-AF65-F5344CB8AC3E}">
        <p14:creationId xmlns:p14="http://schemas.microsoft.com/office/powerpoint/2010/main" val="33499319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Demos</a:t>
            </a:r>
            <a:endParaRPr lang="en-US" dirty="0"/>
          </a:p>
        </p:txBody>
      </p:sp>
      <p:sp>
        <p:nvSpPr>
          <p:cNvPr id="5" name="Text Placeholder 4"/>
          <p:cNvSpPr>
            <a:spLocks noGrp="1"/>
          </p:cNvSpPr>
          <p:nvPr>
            <p:ph type="body" sz="quarter" idx="12"/>
          </p:nvPr>
        </p:nvSpPr>
        <p:spPr>
          <a:xfrm>
            <a:off x="274639" y="4685507"/>
            <a:ext cx="9982198" cy="1829593"/>
          </a:xfrm>
        </p:spPr>
        <p:txBody>
          <a:bodyPr/>
          <a:lstStyle/>
          <a:p>
            <a:r>
              <a:rPr lang="en-US" dirty="0" smtClean="0"/>
              <a:t>Deploying a </a:t>
            </a:r>
            <a:r>
              <a:rPr lang="en-US" dirty="0" err="1" smtClean="0"/>
              <a:t>Docker</a:t>
            </a:r>
            <a:r>
              <a:rPr lang="en-US" dirty="0"/>
              <a:t> </a:t>
            </a:r>
            <a:r>
              <a:rPr lang="en-US" dirty="0" smtClean="0"/>
              <a:t>Host from Azure Marketplace</a:t>
            </a:r>
          </a:p>
          <a:p>
            <a:r>
              <a:rPr lang="en-US" dirty="0"/>
              <a:t>Creating a </a:t>
            </a:r>
            <a:r>
              <a:rPr lang="en-US" dirty="0" err="1"/>
              <a:t>Docker</a:t>
            </a:r>
            <a:r>
              <a:rPr lang="en-US" dirty="0"/>
              <a:t> VM using the Azure </a:t>
            </a:r>
            <a:r>
              <a:rPr lang="en-US" dirty="0" err="1" smtClean="0"/>
              <a:t>Xplat</a:t>
            </a:r>
            <a:r>
              <a:rPr lang="en-US" dirty="0" smtClean="0"/>
              <a:t>-CLI</a:t>
            </a:r>
          </a:p>
          <a:p>
            <a:r>
              <a:rPr lang="en-US" dirty="0"/>
              <a:t>Fast container </a:t>
            </a:r>
            <a:r>
              <a:rPr lang="en-US" dirty="0" smtClean="0"/>
              <a:t>scaling </a:t>
            </a:r>
            <a:r>
              <a:rPr lang="en-US" smtClean="0"/>
              <a:t>&amp; Monitoring</a:t>
            </a:r>
            <a:endParaRPr lang="en-US" dirty="0"/>
          </a:p>
          <a:p>
            <a:endParaRPr lang="en-US" dirty="0"/>
          </a:p>
          <a:p>
            <a:endParaRPr lang="en-US" dirty="0"/>
          </a:p>
        </p:txBody>
      </p:sp>
    </p:spTree>
    <p:extLst>
      <p:ext uri="{BB962C8B-B14F-4D97-AF65-F5344CB8AC3E}">
        <p14:creationId xmlns:p14="http://schemas.microsoft.com/office/powerpoint/2010/main" val="3252051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76540" y="4030662"/>
            <a:ext cx="9675497" cy="1830388"/>
          </a:xfrm>
        </p:spPr>
        <p:txBody>
          <a:bodyPr/>
          <a:lstStyle/>
          <a:p>
            <a:r>
              <a:rPr lang="en-US" sz="3200" dirty="0" smtClean="0"/>
              <a:t>Tom Hauburger, Khalid Mouss</a:t>
            </a:r>
          </a:p>
          <a:p>
            <a:r>
              <a:rPr lang="en-US" sz="3200" dirty="0" smtClean="0"/>
              <a:t>Azure Linux Team</a:t>
            </a:r>
            <a:endParaRPr lang="en-US" sz="3200" dirty="0"/>
          </a:p>
        </p:txBody>
      </p:sp>
      <p:sp>
        <p:nvSpPr>
          <p:cNvPr id="4" name="Title 3"/>
          <p:cNvSpPr>
            <a:spLocks noGrp="1"/>
          </p:cNvSpPr>
          <p:nvPr>
            <p:ph type="title"/>
          </p:nvPr>
        </p:nvSpPr>
        <p:spPr>
          <a:xfrm>
            <a:off x="274703" y="2117165"/>
            <a:ext cx="11810934" cy="1837298"/>
          </a:xfrm>
        </p:spPr>
        <p:txBody>
          <a:bodyPr/>
          <a:lstStyle/>
          <a:p>
            <a:r>
              <a:rPr lang="en-US" dirty="0"/>
              <a:t>The </a:t>
            </a:r>
            <a:r>
              <a:rPr lang="en-US" dirty="0" smtClean="0"/>
              <a:t>Top </a:t>
            </a:r>
            <a:r>
              <a:rPr lang="en-US" dirty="0"/>
              <a:t>10 things you need to know about Docker </a:t>
            </a:r>
            <a:r>
              <a:rPr lang="en-US" dirty="0" smtClean="0"/>
              <a:t>on </a:t>
            </a:r>
            <a:r>
              <a:rPr lang="en-US" dirty="0"/>
              <a:t>Azure</a:t>
            </a:r>
          </a:p>
        </p:txBody>
      </p:sp>
      <p:sp>
        <p:nvSpPr>
          <p:cNvPr id="2" name="Text Placeholder 1"/>
          <p:cNvSpPr>
            <a:spLocks noGrp="1"/>
          </p:cNvSpPr>
          <p:nvPr>
            <p:ph type="body" sz="quarter" idx="13"/>
          </p:nvPr>
        </p:nvSpPr>
        <p:spPr/>
        <p:txBody>
          <a:bodyPr/>
          <a:lstStyle/>
          <a:p>
            <a:r>
              <a:rPr lang="en-US" dirty="0" smtClean="0"/>
              <a:t>AZR325</a:t>
            </a:r>
            <a:endParaRPr lang="en-US" dirty="0"/>
          </a:p>
        </p:txBody>
      </p:sp>
    </p:spTree>
    <p:extLst>
      <p:ext uri="{BB962C8B-B14F-4D97-AF65-F5344CB8AC3E}">
        <p14:creationId xmlns:p14="http://schemas.microsoft.com/office/powerpoint/2010/main" val="812594986"/>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1592262"/>
            <a:ext cx="8219813" cy="1828800"/>
          </a:xfrm>
        </p:spPr>
        <p:txBody>
          <a:bodyPr/>
          <a:lstStyle/>
          <a:p>
            <a:r>
              <a:rPr lang="en-US" b="1" dirty="0" smtClean="0">
                <a:latin typeface="+mn-lt"/>
              </a:rPr>
              <a:t>#4: </a:t>
            </a:r>
            <a:r>
              <a:rPr lang="en-US" dirty="0"/>
              <a:t/>
            </a:r>
            <a:br>
              <a:rPr lang="en-US" dirty="0"/>
            </a:br>
            <a:r>
              <a:rPr lang="en-US" dirty="0" smtClean="0"/>
              <a:t>Docker is a first-class citizen in Azure tooling.</a:t>
            </a:r>
            <a:endParaRPr lang="en-US" dirty="0"/>
          </a:p>
        </p:txBody>
      </p:sp>
    </p:spTree>
    <p:extLst>
      <p:ext uri="{BB962C8B-B14F-4D97-AF65-F5344CB8AC3E}">
        <p14:creationId xmlns:p14="http://schemas.microsoft.com/office/powerpoint/2010/main" val="22446387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cs typeface="Segoe UI Light"/>
              </a:rPr>
              <a:t>Tools</a:t>
            </a:r>
            <a:endParaRPr lang="en-US" sz="4800" dirty="0">
              <a:cs typeface="Segoe UI Light"/>
            </a:endParaRPr>
          </a:p>
        </p:txBody>
      </p:sp>
      <p:sp>
        <p:nvSpPr>
          <p:cNvPr id="3" name="Text Placeholder 2"/>
          <p:cNvSpPr>
            <a:spLocks noGrp="1"/>
          </p:cNvSpPr>
          <p:nvPr>
            <p:ph type="body" sz="quarter" idx="11"/>
          </p:nvPr>
        </p:nvSpPr>
        <p:spPr>
          <a:xfrm>
            <a:off x="274639" y="1592262"/>
            <a:ext cx="12039598" cy="3734919"/>
          </a:xfrm>
        </p:spPr>
        <p:txBody>
          <a:bodyPr/>
          <a:lstStyle/>
          <a:p>
            <a:pPr marL="571500" indent="-571500">
              <a:buFontTx/>
              <a:buChar char="-"/>
            </a:pPr>
            <a:r>
              <a:rPr lang="en-US" dirty="0" smtClean="0">
                <a:solidFill>
                  <a:schemeClr val="tx1"/>
                </a:solidFill>
                <a:cs typeface="Segoe UI Light"/>
              </a:rPr>
              <a:t>Out of box CLI experience</a:t>
            </a:r>
          </a:p>
          <a:p>
            <a:pPr marL="571500" indent="-571500">
              <a:buFontTx/>
              <a:buChar char="-"/>
            </a:pPr>
            <a:r>
              <a:rPr lang="en-US" dirty="0" smtClean="0">
                <a:solidFill>
                  <a:schemeClr val="tx1"/>
                </a:solidFill>
                <a:cs typeface="Segoe UI Light"/>
              </a:rPr>
              <a:t>“One click” Azure portal experience</a:t>
            </a:r>
          </a:p>
          <a:p>
            <a:pPr marL="571500" indent="-571500">
              <a:buFontTx/>
              <a:buChar char="-"/>
            </a:pPr>
            <a:r>
              <a:rPr lang="en-US" dirty="0" smtClean="0">
                <a:solidFill>
                  <a:schemeClr val="tx1"/>
                </a:solidFill>
                <a:cs typeface="Segoe UI Light"/>
              </a:rPr>
              <a:t>Use same </a:t>
            </a:r>
            <a:r>
              <a:rPr lang="en-US" dirty="0" err="1" smtClean="0">
                <a:solidFill>
                  <a:schemeClr val="tx1"/>
                </a:solidFill>
                <a:cs typeface="Segoe UI Light"/>
              </a:rPr>
              <a:t>DevOps</a:t>
            </a:r>
            <a:r>
              <a:rPr lang="en-US" dirty="0" smtClean="0">
                <a:solidFill>
                  <a:schemeClr val="tx1"/>
                </a:solidFill>
                <a:cs typeface="Segoe UI Light"/>
              </a:rPr>
              <a:t> tools </a:t>
            </a:r>
          </a:p>
          <a:p>
            <a:pPr marL="1311275" lvl="4" indent="-571500">
              <a:buFont typeface="Wingdings" panose="05000000000000000000" pitchFamily="2" charset="2"/>
              <a:buChar char="§"/>
            </a:pPr>
            <a:r>
              <a:rPr lang="en-US" sz="2400" dirty="0" smtClean="0">
                <a:solidFill>
                  <a:schemeClr val="tx1"/>
                </a:solidFill>
                <a:cs typeface="Segoe UI Light"/>
              </a:rPr>
              <a:t>Configuration Management</a:t>
            </a:r>
          </a:p>
          <a:p>
            <a:pPr marL="1311275" lvl="4" indent="-571500">
              <a:buFont typeface="Wingdings" panose="05000000000000000000" pitchFamily="2" charset="2"/>
              <a:buChar char="§"/>
            </a:pPr>
            <a:r>
              <a:rPr lang="en-US" sz="2400" dirty="0" smtClean="0">
                <a:solidFill>
                  <a:schemeClr val="tx1"/>
                </a:solidFill>
                <a:cs typeface="Segoe UI Light"/>
              </a:rPr>
              <a:t>Monitoring</a:t>
            </a:r>
            <a:endParaRPr lang="en-US" sz="2400" dirty="0">
              <a:solidFill>
                <a:schemeClr val="tx1"/>
              </a:solidFill>
              <a:cs typeface="Segoe UI Light"/>
            </a:endParaRPr>
          </a:p>
          <a:p>
            <a:endParaRPr lang="en-US" dirty="0">
              <a:cs typeface="Segoe UI Light"/>
            </a:endParaRPr>
          </a:p>
        </p:txBody>
      </p:sp>
    </p:spTree>
    <p:extLst>
      <p:ext uri="{BB962C8B-B14F-4D97-AF65-F5344CB8AC3E}">
        <p14:creationId xmlns:p14="http://schemas.microsoft.com/office/powerpoint/2010/main" val="94036033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1592262"/>
            <a:ext cx="8219813" cy="1828800"/>
          </a:xfrm>
        </p:spPr>
        <p:txBody>
          <a:bodyPr/>
          <a:lstStyle/>
          <a:p>
            <a:r>
              <a:rPr lang="en-US" b="1" dirty="0" smtClean="0">
                <a:latin typeface="+mn-lt"/>
              </a:rPr>
              <a:t>#5: </a:t>
            </a:r>
            <a:r>
              <a:rPr lang="en-US" dirty="0"/>
              <a:t/>
            </a:r>
            <a:br>
              <a:rPr lang="en-US" dirty="0"/>
            </a:br>
            <a:r>
              <a:rPr lang="en-US" dirty="0" smtClean="0"/>
              <a:t>Azure passes Docker’s benefits along to our customers.</a:t>
            </a:r>
            <a:endParaRPr lang="en-US" dirty="0"/>
          </a:p>
        </p:txBody>
      </p:sp>
    </p:spTree>
    <p:extLst>
      <p:ext uri="{BB962C8B-B14F-4D97-AF65-F5344CB8AC3E}">
        <p14:creationId xmlns:p14="http://schemas.microsoft.com/office/powerpoint/2010/main" val="41802571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Segoe UI Light"/>
              </a:rPr>
              <a:t>Performance: Image </a:t>
            </a:r>
            <a:r>
              <a:rPr lang="en-US" dirty="0" smtClean="0">
                <a:cs typeface="Segoe UI Light"/>
              </a:rPr>
              <a:t>Mirroring</a:t>
            </a:r>
            <a:endParaRPr lang="en-US" dirty="0"/>
          </a:p>
        </p:txBody>
      </p:sp>
      <p:pic>
        <p:nvPicPr>
          <p:cNvPr id="4" name="Picture 3"/>
          <p:cNvPicPr>
            <a:picLocks noChangeAspect="1"/>
          </p:cNvPicPr>
          <p:nvPr/>
        </p:nvPicPr>
        <p:blipFill>
          <a:blip r:embed="rId2"/>
          <a:stretch>
            <a:fillRect/>
          </a:stretch>
        </p:blipFill>
        <p:spPr>
          <a:xfrm>
            <a:off x="1338075" y="1439862"/>
            <a:ext cx="9691078" cy="4840818"/>
          </a:xfrm>
          <a:prstGeom prst="rect">
            <a:avLst/>
          </a:prstGeom>
        </p:spPr>
      </p:pic>
      <p:pic>
        <p:nvPicPr>
          <p:cNvPr id="5" name="Picture 4"/>
          <p:cNvPicPr>
            <a:picLocks noChangeAspect="1"/>
          </p:cNvPicPr>
          <p:nvPr/>
        </p:nvPicPr>
        <p:blipFill>
          <a:blip r:embed="rId3"/>
          <a:stretch>
            <a:fillRect/>
          </a:stretch>
        </p:blipFill>
        <p:spPr>
          <a:xfrm>
            <a:off x="1353068" y="5554662"/>
            <a:ext cx="5149155" cy="609600"/>
          </a:xfrm>
          <a:prstGeom prst="rect">
            <a:avLst/>
          </a:prstGeom>
        </p:spPr>
      </p:pic>
      <p:sp>
        <p:nvSpPr>
          <p:cNvPr id="6" name="Rectangle 5"/>
          <p:cNvSpPr/>
          <p:nvPr/>
        </p:nvSpPr>
        <p:spPr>
          <a:xfrm>
            <a:off x="1380384" y="4530877"/>
            <a:ext cx="5518177" cy="1754326"/>
          </a:xfrm>
          <a:prstGeom prst="rect">
            <a:avLst/>
          </a:prstGeom>
          <a:noFill/>
        </p:spPr>
        <p:txBody>
          <a:bodyPr wrap="none" lIns="91440" tIns="45720" rIns="91440" bIns="45720">
            <a:spAutoFit/>
          </a:bodyPr>
          <a:lstStyle/>
          <a:p>
            <a:pPr algn="ctr"/>
            <a:r>
              <a:rPr lang="en-US" sz="5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Docker</a:t>
            </a:r>
            <a:r>
              <a:rPr lang="en-US" sz="5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Proposal</a:t>
            </a:r>
            <a:endParaRPr lang="en-US" sz="5400" dirty="0"/>
          </a:p>
          <a:p>
            <a:pPr algn="ct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68527894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Networking</a:t>
            </a:r>
            <a:endParaRPr lang="en-US" dirty="0"/>
          </a:p>
        </p:txBody>
      </p:sp>
      <p:sp>
        <p:nvSpPr>
          <p:cNvPr id="3" name="Text Placeholder 2"/>
          <p:cNvSpPr>
            <a:spLocks noGrp="1"/>
          </p:cNvSpPr>
          <p:nvPr>
            <p:ph type="body" sz="quarter" idx="11"/>
          </p:nvPr>
        </p:nvSpPr>
        <p:spPr>
          <a:xfrm>
            <a:off x="274639" y="1744662"/>
            <a:ext cx="11889564" cy="4037014"/>
          </a:xfrm>
        </p:spPr>
        <p:txBody>
          <a:bodyPr/>
          <a:lstStyle/>
          <a:p>
            <a:r>
              <a:rPr lang="en-US" sz="3200" dirty="0" smtClean="0"/>
              <a:t>Network driver implementation for Azure</a:t>
            </a:r>
          </a:p>
          <a:p>
            <a:r>
              <a:rPr lang="en-US" sz="3200" dirty="0"/>
              <a:t>C</a:t>
            </a:r>
            <a:r>
              <a:rPr lang="en-US" sz="3200" dirty="0" smtClean="0"/>
              <a:t>ontainers </a:t>
            </a:r>
            <a:r>
              <a:rPr lang="en-US" sz="3200" dirty="0"/>
              <a:t>on a specific network can communicate </a:t>
            </a:r>
            <a:r>
              <a:rPr lang="en-US" sz="3200" dirty="0" smtClean="0"/>
              <a:t>freely</a:t>
            </a:r>
            <a:r>
              <a:rPr lang="en-US" sz="3200" dirty="0"/>
              <a:t>.</a:t>
            </a:r>
          </a:p>
          <a:p>
            <a:r>
              <a:rPr lang="en-US" sz="3200" dirty="0" smtClean="0"/>
              <a:t>Segment traffic through multiple networks</a:t>
            </a:r>
          </a:p>
          <a:p>
            <a:r>
              <a:rPr lang="en-US" sz="3200" dirty="0" smtClean="0"/>
              <a:t>Container </a:t>
            </a:r>
            <a:r>
              <a:rPr lang="en-US" sz="3200" dirty="0"/>
              <a:t>endpoints </a:t>
            </a:r>
            <a:r>
              <a:rPr lang="en-US" sz="3200" dirty="0" smtClean="0"/>
              <a:t>to </a:t>
            </a:r>
            <a:r>
              <a:rPr lang="en-US" sz="3200" dirty="0"/>
              <a:t>join a container to multiple networks</a:t>
            </a:r>
          </a:p>
          <a:p>
            <a:r>
              <a:rPr lang="en-US" sz="3200" dirty="0" smtClean="0"/>
              <a:t>Default </a:t>
            </a:r>
            <a:r>
              <a:rPr lang="en-US" sz="3200" dirty="0"/>
              <a:t>endpoint is added to a sandbox to provide it with network connectivity.</a:t>
            </a:r>
          </a:p>
          <a:p>
            <a:endParaRPr lang="en-US" sz="3200" dirty="0"/>
          </a:p>
        </p:txBody>
      </p:sp>
      <p:sp>
        <p:nvSpPr>
          <p:cNvPr id="4" name="Rectangle 3"/>
          <p:cNvSpPr/>
          <p:nvPr/>
        </p:nvSpPr>
        <p:spPr>
          <a:xfrm>
            <a:off x="2334222" y="5554662"/>
            <a:ext cx="7770397" cy="1754326"/>
          </a:xfrm>
          <a:prstGeom prst="rect">
            <a:avLst/>
          </a:prstGeom>
          <a:noFill/>
        </p:spPr>
        <p:txBody>
          <a:bodyPr wrap="none" lIns="91440" tIns="45720" rIns="91440" bIns="45720">
            <a:spAutoFit/>
          </a:bodyPr>
          <a:lstStyle/>
          <a:p>
            <a:pPr algn="ctr"/>
            <a:r>
              <a:rPr lang="en-US" sz="5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Docker</a:t>
            </a:r>
            <a:r>
              <a:rPr lang="en-US" sz="5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Proposal - 9983</a:t>
            </a:r>
            <a:endParaRPr lang="en-US" sz="5400" dirty="0"/>
          </a:p>
          <a:p>
            <a:pPr algn="ct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339120942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1592262"/>
            <a:ext cx="8219813" cy="1828800"/>
          </a:xfrm>
        </p:spPr>
        <p:txBody>
          <a:bodyPr/>
          <a:lstStyle/>
          <a:p>
            <a:r>
              <a:rPr lang="en-US" b="1" dirty="0" smtClean="0">
                <a:latin typeface="+mn-lt"/>
              </a:rPr>
              <a:t>#6: </a:t>
            </a:r>
            <a:r>
              <a:rPr lang="en-US" dirty="0"/>
              <a:t/>
            </a:r>
            <a:br>
              <a:rPr lang="en-US" dirty="0"/>
            </a:br>
            <a:r>
              <a:rPr lang="en-US" dirty="0" smtClean="0"/>
              <a:t>Docker Hub is coming to Azure.</a:t>
            </a:r>
            <a:endParaRPr lang="en-US" dirty="0"/>
          </a:p>
        </p:txBody>
      </p:sp>
    </p:spTree>
    <p:extLst>
      <p:ext uri="{BB962C8B-B14F-4D97-AF65-F5344CB8AC3E}">
        <p14:creationId xmlns:p14="http://schemas.microsoft.com/office/powerpoint/2010/main" val="250795574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err="1" smtClean="0"/>
              <a:t>Docker</a:t>
            </a:r>
            <a:r>
              <a:rPr lang="en-US" sz="4800" dirty="0" smtClean="0"/>
              <a:t> Hub / Azure Marketplace Integration</a:t>
            </a:r>
            <a:endParaRPr lang="en-US" sz="4800" dirty="0"/>
          </a:p>
        </p:txBody>
      </p:sp>
      <p:grpSp>
        <p:nvGrpSpPr>
          <p:cNvPr id="4" name="Group 3"/>
          <p:cNvGrpSpPr/>
          <p:nvPr/>
        </p:nvGrpSpPr>
        <p:grpSpPr>
          <a:xfrm>
            <a:off x="466321" y="1439862"/>
            <a:ext cx="11543116" cy="2428918"/>
            <a:chOff x="1282514" y="2391524"/>
            <a:chExt cx="9863439" cy="2428918"/>
          </a:xfrm>
        </p:grpSpPr>
        <p:sp>
          <p:nvSpPr>
            <p:cNvPr id="5" name="Rectangle 4"/>
            <p:cNvSpPr/>
            <p:nvPr/>
          </p:nvSpPr>
          <p:spPr>
            <a:xfrm>
              <a:off x="1282515" y="3281555"/>
              <a:ext cx="1524485" cy="1538887"/>
            </a:xfrm>
            <a:prstGeom prst="rect">
              <a:avLst/>
            </a:prstGeom>
            <a:solidFill>
              <a:srgbClr val="0070C0"/>
            </a:solidFill>
            <a:ln w="10795" cap="flat" cmpd="sng" algn="ctr">
              <a:noFill/>
              <a:prstDash val="solid"/>
            </a:ln>
            <a:effectLst/>
          </p:spPr>
          <p:txBody>
            <a:bodyPr rtlCol="0" anchor="ctr"/>
            <a:lstStyle/>
            <a:p>
              <a:pPr lvl="0" algn="ctr">
                <a:defRPr/>
              </a:pPr>
              <a:r>
                <a:rPr lang="en-US" sz="1836" kern="0" dirty="0" err="1">
                  <a:latin typeface="+mj-lt"/>
                </a:rPr>
                <a:t>Docker</a:t>
              </a:r>
              <a:r>
                <a:rPr lang="en-US" sz="1836" kern="0" dirty="0">
                  <a:latin typeface="+mj-lt"/>
                </a:rPr>
                <a:t> Engine on </a:t>
              </a:r>
              <a:r>
                <a:rPr lang="en-US" sz="1836" dirty="0">
                  <a:latin typeface="+mj-lt"/>
                </a:rPr>
                <a:t>Ubuntu 14.04 LTS</a:t>
              </a:r>
              <a:endParaRPr lang="en-US" sz="1836" kern="0" dirty="0">
                <a:latin typeface="+mj-lt"/>
              </a:endParaRPr>
            </a:p>
          </p:txBody>
        </p:sp>
        <p:sp>
          <p:nvSpPr>
            <p:cNvPr id="7" name="Rectangle 6"/>
            <p:cNvSpPr/>
            <p:nvPr/>
          </p:nvSpPr>
          <p:spPr>
            <a:xfrm>
              <a:off x="4331486" y="3281555"/>
              <a:ext cx="1524485" cy="1538887"/>
            </a:xfrm>
            <a:prstGeom prst="rect">
              <a:avLst/>
            </a:prstGeom>
            <a:solidFill>
              <a:srgbClr val="00B0F0"/>
            </a:solidFill>
            <a:ln w="10795" cap="flat" cmpd="sng" algn="ctr">
              <a:noFill/>
              <a:prstDash val="solid"/>
            </a:ln>
            <a:effectLst/>
          </p:spPr>
          <p:txBody>
            <a:bodyPr rtlCol="0" anchor="ctr"/>
            <a:lstStyle/>
            <a:p>
              <a:pPr algn="ctr"/>
              <a:r>
                <a:rPr lang="en-US" sz="1734" dirty="0">
                  <a:latin typeface="+mj-lt"/>
                  <a:ea typeface="Calibri" panose="020F0502020204030204" pitchFamily="34" charset="0"/>
                  <a:cs typeface="Times New Roman" panose="02020603050405020304" pitchFamily="18" charset="0"/>
                </a:rPr>
                <a:t>Publish </a:t>
              </a:r>
              <a:r>
                <a:rPr lang="en-US" sz="1734" dirty="0" err="1">
                  <a:latin typeface="+mj-lt"/>
                  <a:ea typeface="Calibri" panose="020F0502020204030204" pitchFamily="34" charset="0"/>
                  <a:cs typeface="Times New Roman" panose="02020603050405020304" pitchFamily="18" charset="0"/>
                </a:rPr>
                <a:t>DockerHub</a:t>
              </a:r>
              <a:r>
                <a:rPr lang="en-US" sz="1734" dirty="0">
                  <a:latin typeface="+mj-lt"/>
                  <a:ea typeface="Calibri" panose="020F0502020204030204" pitchFamily="34" charset="0"/>
                  <a:cs typeface="Times New Roman" panose="02020603050405020304" pitchFamily="18" charset="0"/>
                </a:rPr>
                <a:t> Top curated images to Marketplace</a:t>
              </a:r>
            </a:p>
          </p:txBody>
        </p:sp>
        <p:sp>
          <p:nvSpPr>
            <p:cNvPr id="8" name="Rectangle 7"/>
            <p:cNvSpPr/>
            <p:nvPr/>
          </p:nvSpPr>
          <p:spPr>
            <a:xfrm>
              <a:off x="2807001" y="3281555"/>
              <a:ext cx="1524485" cy="1538887"/>
            </a:xfrm>
            <a:prstGeom prst="rect">
              <a:avLst/>
            </a:prstGeom>
            <a:solidFill>
              <a:schemeClr val="accent2"/>
            </a:solidFill>
            <a:ln w="10795" cap="flat" cmpd="sng" algn="ctr">
              <a:noFill/>
              <a:prstDash val="solid"/>
            </a:ln>
            <a:effectLst/>
          </p:spPr>
          <p:txBody>
            <a:bodyPr rtlCol="0" anchor="ctr"/>
            <a:lstStyle/>
            <a:p>
              <a:pPr lvl="0" algn="ctr">
                <a:defRPr/>
              </a:pPr>
              <a:r>
                <a:rPr lang="en-US" sz="1836" kern="0" dirty="0" err="1">
                  <a:latin typeface="+mj-lt"/>
                </a:rPr>
                <a:t>Docker</a:t>
              </a:r>
              <a:r>
                <a:rPr lang="en-US" sz="1836" kern="0" dirty="0">
                  <a:latin typeface="+mj-lt"/>
                </a:rPr>
                <a:t> Engine on multiple Linux </a:t>
              </a:r>
              <a:r>
                <a:rPr lang="en-US" sz="1836" kern="0" dirty="0" err="1">
                  <a:latin typeface="+mj-lt"/>
                </a:rPr>
                <a:t>D</a:t>
              </a:r>
              <a:r>
                <a:rPr lang="en-US" sz="1836" kern="0" dirty="0" err="1" smtClean="0">
                  <a:latin typeface="+mj-lt"/>
                </a:rPr>
                <a:t>istros</a:t>
              </a:r>
              <a:endParaRPr lang="en-US" sz="1836" kern="0" dirty="0">
                <a:latin typeface="+mj-lt"/>
              </a:endParaRPr>
            </a:p>
          </p:txBody>
        </p:sp>
        <p:sp>
          <p:nvSpPr>
            <p:cNvPr id="9" name="Rectangle 8"/>
            <p:cNvSpPr/>
            <p:nvPr/>
          </p:nvSpPr>
          <p:spPr>
            <a:xfrm>
              <a:off x="5855972" y="3281555"/>
              <a:ext cx="1524485" cy="1538887"/>
            </a:xfrm>
            <a:prstGeom prst="rect">
              <a:avLst/>
            </a:prstGeom>
            <a:solidFill>
              <a:srgbClr val="FFC000"/>
            </a:solidFill>
            <a:ln w="10795" cap="flat" cmpd="sng" algn="ctr">
              <a:noFill/>
              <a:prstDash val="solid"/>
            </a:ln>
            <a:effectLst/>
          </p:spPr>
          <p:txBody>
            <a:bodyPr rtlCol="0" anchor="ctr"/>
            <a:lstStyle/>
            <a:p>
              <a:pPr algn="ctr"/>
              <a:r>
                <a:rPr lang="en-US" sz="1734" dirty="0" err="1">
                  <a:latin typeface="+mj-lt"/>
                  <a:ea typeface="Calibri" panose="020F0502020204030204" pitchFamily="34" charset="0"/>
                  <a:cs typeface="Times New Roman" panose="02020603050405020304" pitchFamily="18" charset="0"/>
                </a:rPr>
                <a:t>DockerHub</a:t>
              </a:r>
              <a:endParaRPr lang="en-US" sz="1734" dirty="0">
                <a:latin typeface="+mj-lt"/>
                <a:ea typeface="Calibri" panose="020F0502020204030204" pitchFamily="34" charset="0"/>
                <a:cs typeface="Times New Roman" panose="02020603050405020304" pitchFamily="18" charset="0"/>
              </a:endParaRPr>
            </a:p>
            <a:p>
              <a:pPr algn="ctr"/>
              <a:r>
                <a:rPr lang="en-US" sz="1734" dirty="0">
                  <a:latin typeface="+mj-lt"/>
                  <a:ea typeface="Calibri" panose="020F0502020204030204" pitchFamily="34" charset="0"/>
                  <a:cs typeface="Times New Roman" panose="02020603050405020304" pitchFamily="18" charset="0"/>
                </a:rPr>
                <a:t>Top curated images on Marketplace UI</a:t>
              </a:r>
            </a:p>
          </p:txBody>
        </p:sp>
        <p:sp>
          <p:nvSpPr>
            <p:cNvPr id="10" name="Rectangle 9"/>
            <p:cNvSpPr/>
            <p:nvPr/>
          </p:nvSpPr>
          <p:spPr>
            <a:xfrm>
              <a:off x="7380457" y="3281555"/>
              <a:ext cx="1524485" cy="1538887"/>
            </a:xfrm>
            <a:prstGeom prst="rect">
              <a:avLst/>
            </a:prstGeom>
            <a:solidFill>
              <a:schemeClr val="bg2">
                <a:lumMod val="60000"/>
                <a:lumOff val="40000"/>
              </a:schemeClr>
            </a:solidFill>
            <a:ln w="10795" cap="flat" cmpd="sng" algn="ctr">
              <a:noFill/>
              <a:prstDash val="solid"/>
            </a:ln>
            <a:effectLst/>
          </p:spPr>
          <p:txBody>
            <a:bodyPr rtlCol="0" anchor="ctr"/>
            <a:lstStyle/>
            <a:p>
              <a:pPr lvl="0" algn="ctr">
                <a:defRPr/>
              </a:pPr>
              <a:r>
                <a:rPr lang="en-US" sz="1836" kern="0" dirty="0">
                  <a:latin typeface="+mj-lt"/>
                </a:rPr>
                <a:t>All popular images visible on Marketplace</a:t>
              </a:r>
            </a:p>
          </p:txBody>
        </p:sp>
        <p:sp>
          <p:nvSpPr>
            <p:cNvPr id="11" name="Rectangle 10"/>
            <p:cNvSpPr/>
            <p:nvPr/>
          </p:nvSpPr>
          <p:spPr>
            <a:xfrm>
              <a:off x="8997261" y="3293258"/>
              <a:ext cx="2148692" cy="1527184"/>
            </a:xfrm>
            <a:prstGeom prst="rect">
              <a:avLst/>
            </a:prstGeom>
            <a:solidFill>
              <a:schemeClr val="accent3">
                <a:lumMod val="90000"/>
                <a:lumOff val="10000"/>
              </a:schemeClr>
            </a:solidFill>
            <a:ln w="10795" cap="flat" cmpd="sng" algn="ctr">
              <a:noFill/>
              <a:prstDash val="solid"/>
            </a:ln>
            <a:effectLst/>
          </p:spPr>
          <p:txBody>
            <a:bodyPr rtlCol="0" anchor="ctr"/>
            <a:lstStyle/>
            <a:p>
              <a:pPr algn="ctr"/>
              <a:r>
                <a:rPr lang="en-US" sz="1632" kern="0" dirty="0" smtClean="0">
                  <a:solidFill>
                    <a:schemeClr val="bg1"/>
                  </a:solidFill>
                  <a:latin typeface="+mj-lt"/>
                </a:rPr>
                <a:t>Orchestration Integration, Container as a Resource Provider, Windows Containers…….</a:t>
              </a:r>
              <a:endParaRPr lang="en-US" sz="1632" kern="0" dirty="0">
                <a:solidFill>
                  <a:schemeClr val="bg1"/>
                </a:solidFill>
                <a:latin typeface="+mj-lt"/>
              </a:endParaRPr>
            </a:p>
          </p:txBody>
        </p:sp>
        <p:sp>
          <p:nvSpPr>
            <p:cNvPr id="3" name="Pentagon 2"/>
            <p:cNvSpPr/>
            <p:nvPr/>
          </p:nvSpPr>
          <p:spPr bwMode="auto">
            <a:xfrm>
              <a:off x="1282514" y="2391527"/>
              <a:ext cx="1524485" cy="674721"/>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lvl="0" algn="ctr">
                <a:defRPr/>
              </a:pPr>
              <a:r>
                <a:rPr lang="en-US" sz="2040" kern="0" dirty="0">
                  <a:solidFill>
                    <a:srgbClr val="FFFFFF"/>
                  </a:solidFill>
                  <a:latin typeface="+mj-lt"/>
                </a:rPr>
                <a:t>M 0</a:t>
              </a:r>
            </a:p>
          </p:txBody>
        </p:sp>
        <p:sp>
          <p:nvSpPr>
            <p:cNvPr id="15" name="Pentagon 14"/>
            <p:cNvSpPr/>
            <p:nvPr/>
          </p:nvSpPr>
          <p:spPr bwMode="auto">
            <a:xfrm>
              <a:off x="2807001" y="2391527"/>
              <a:ext cx="1524485" cy="674721"/>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lvl="0" algn="ctr">
                <a:defRPr/>
              </a:pPr>
              <a:r>
                <a:rPr lang="en-US" sz="2040" kern="0" dirty="0">
                  <a:solidFill>
                    <a:srgbClr val="FFFFFF"/>
                  </a:solidFill>
                  <a:latin typeface="+mj-lt"/>
                </a:rPr>
                <a:t>M I</a:t>
              </a:r>
            </a:p>
          </p:txBody>
        </p:sp>
        <p:sp>
          <p:nvSpPr>
            <p:cNvPr id="16" name="Pentagon 15"/>
            <p:cNvSpPr/>
            <p:nvPr/>
          </p:nvSpPr>
          <p:spPr bwMode="auto">
            <a:xfrm>
              <a:off x="4331486" y="2391527"/>
              <a:ext cx="1524485" cy="674721"/>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lvl="0" algn="ctr">
                <a:defRPr/>
              </a:pPr>
              <a:r>
                <a:rPr lang="en-US" sz="2040" kern="0" dirty="0">
                  <a:solidFill>
                    <a:srgbClr val="FFFFFF"/>
                  </a:solidFill>
                  <a:latin typeface="+mj-lt"/>
                </a:rPr>
                <a:t>M II</a:t>
              </a:r>
            </a:p>
          </p:txBody>
        </p:sp>
        <p:sp>
          <p:nvSpPr>
            <p:cNvPr id="17" name="Pentagon 16"/>
            <p:cNvSpPr/>
            <p:nvPr/>
          </p:nvSpPr>
          <p:spPr bwMode="auto">
            <a:xfrm>
              <a:off x="5855972" y="2391526"/>
              <a:ext cx="1524485" cy="674721"/>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lvl="0" algn="ctr">
                <a:defRPr/>
              </a:pPr>
              <a:r>
                <a:rPr lang="en-US" sz="2040" kern="0" dirty="0">
                  <a:solidFill>
                    <a:srgbClr val="FFFFFF"/>
                  </a:solidFill>
                  <a:latin typeface="+mj-lt"/>
                </a:rPr>
                <a:t>M III</a:t>
              </a:r>
            </a:p>
          </p:txBody>
        </p:sp>
        <p:sp>
          <p:nvSpPr>
            <p:cNvPr id="18" name="Pentagon 17"/>
            <p:cNvSpPr/>
            <p:nvPr/>
          </p:nvSpPr>
          <p:spPr bwMode="auto">
            <a:xfrm>
              <a:off x="7380457" y="2391525"/>
              <a:ext cx="1524485" cy="674721"/>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lvl="0" algn="ctr">
                <a:defRPr/>
              </a:pPr>
              <a:r>
                <a:rPr lang="en-US" sz="2040" kern="0" dirty="0">
                  <a:solidFill>
                    <a:srgbClr val="FFFFFF"/>
                  </a:solidFill>
                  <a:latin typeface="+mj-lt"/>
                </a:rPr>
                <a:t>M IV</a:t>
              </a:r>
            </a:p>
          </p:txBody>
        </p:sp>
        <p:sp>
          <p:nvSpPr>
            <p:cNvPr id="19" name="Pentagon 18"/>
            <p:cNvSpPr/>
            <p:nvPr/>
          </p:nvSpPr>
          <p:spPr bwMode="auto">
            <a:xfrm>
              <a:off x="8904941" y="2391524"/>
              <a:ext cx="2241012" cy="674721"/>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lvl="0" algn="ctr">
                <a:defRPr/>
              </a:pPr>
              <a:r>
                <a:rPr lang="en-US" sz="2040" kern="0" dirty="0">
                  <a:solidFill>
                    <a:srgbClr val="FFFFFF"/>
                  </a:solidFill>
                  <a:latin typeface="+mj-lt"/>
                </a:rPr>
                <a:t>Future..</a:t>
              </a:r>
            </a:p>
          </p:txBody>
        </p:sp>
      </p:grpSp>
      <p:pic>
        <p:nvPicPr>
          <p:cNvPr id="6" name="Picture 5"/>
          <p:cNvPicPr>
            <a:picLocks noChangeAspect="1"/>
          </p:cNvPicPr>
          <p:nvPr/>
        </p:nvPicPr>
        <p:blipFill>
          <a:blip r:embed="rId2"/>
          <a:stretch>
            <a:fillRect/>
          </a:stretch>
        </p:blipFill>
        <p:spPr>
          <a:xfrm>
            <a:off x="1722437" y="4071562"/>
            <a:ext cx="7226888" cy="2286000"/>
          </a:xfrm>
          <a:prstGeom prst="rect">
            <a:avLst/>
          </a:prstGeom>
        </p:spPr>
      </p:pic>
      <p:pic>
        <p:nvPicPr>
          <p:cNvPr id="12" name="Picture 11"/>
          <p:cNvPicPr>
            <a:picLocks noChangeAspect="1"/>
          </p:cNvPicPr>
          <p:nvPr/>
        </p:nvPicPr>
        <p:blipFill>
          <a:blip r:embed="rId3"/>
          <a:stretch>
            <a:fillRect/>
          </a:stretch>
        </p:blipFill>
        <p:spPr>
          <a:xfrm>
            <a:off x="9875837" y="3996848"/>
            <a:ext cx="1778865" cy="2976487"/>
          </a:xfrm>
          <a:prstGeom prst="rect">
            <a:avLst/>
          </a:prstGeom>
        </p:spPr>
      </p:pic>
    </p:spTree>
    <p:extLst>
      <p:ext uri="{BB962C8B-B14F-4D97-AF65-F5344CB8AC3E}">
        <p14:creationId xmlns:p14="http://schemas.microsoft.com/office/powerpoint/2010/main" val="365845139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1592262"/>
            <a:ext cx="8219813" cy="1828800"/>
          </a:xfrm>
        </p:spPr>
        <p:txBody>
          <a:bodyPr/>
          <a:lstStyle/>
          <a:p>
            <a:r>
              <a:rPr lang="en-US" b="1" dirty="0" smtClean="0">
                <a:latin typeface="+mn-lt"/>
              </a:rPr>
              <a:t>#7: </a:t>
            </a:r>
            <a:r>
              <a:rPr lang="en-US" dirty="0"/>
              <a:t/>
            </a:r>
            <a:br>
              <a:rPr lang="en-US" dirty="0"/>
            </a:br>
            <a:r>
              <a:rPr lang="en-US" dirty="0" smtClean="0"/>
              <a:t>Orchestration: Bringing distributed apps into the real world.</a:t>
            </a:r>
            <a:endParaRPr lang="en-US" dirty="0"/>
          </a:p>
        </p:txBody>
      </p:sp>
    </p:spTree>
    <p:extLst>
      <p:ext uri="{BB962C8B-B14F-4D97-AF65-F5344CB8AC3E}">
        <p14:creationId xmlns:p14="http://schemas.microsoft.com/office/powerpoint/2010/main" val="347755785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Light"/>
              </a:rPr>
              <a:t>Docker Orchestration APIs</a:t>
            </a:r>
          </a:p>
        </p:txBody>
      </p:sp>
      <p:sp>
        <p:nvSpPr>
          <p:cNvPr id="3" name="Text Placeholder 2"/>
          <p:cNvSpPr>
            <a:spLocks noGrp="1"/>
          </p:cNvSpPr>
          <p:nvPr>
            <p:ph type="body" sz="quarter" idx="11"/>
          </p:nvPr>
        </p:nvSpPr>
        <p:spPr>
          <a:xfrm>
            <a:off x="274639" y="1212848"/>
            <a:ext cx="11889564" cy="6093976"/>
          </a:xfrm>
        </p:spPr>
        <p:txBody>
          <a:bodyPr/>
          <a:lstStyle/>
          <a:p>
            <a:r>
              <a:rPr lang="en-US" sz="3200" dirty="0"/>
              <a:t>Support for OSS container orchestration and composition systems: </a:t>
            </a:r>
            <a:r>
              <a:rPr lang="en-US" sz="3200" dirty="0" err="1"/>
              <a:t>Mesos</a:t>
            </a:r>
            <a:r>
              <a:rPr lang="en-US" sz="3200" dirty="0"/>
              <a:t>, </a:t>
            </a:r>
            <a:r>
              <a:rPr lang="en-US" sz="3200" dirty="0" err="1"/>
              <a:t>Deis</a:t>
            </a:r>
            <a:r>
              <a:rPr lang="en-US" sz="3200" dirty="0"/>
              <a:t>, </a:t>
            </a:r>
            <a:r>
              <a:rPr lang="en-US" sz="3200" dirty="0" err="1"/>
              <a:t>Tutum</a:t>
            </a:r>
            <a:r>
              <a:rPr lang="en-US" sz="3200" dirty="0"/>
              <a:t> and </a:t>
            </a:r>
            <a:r>
              <a:rPr lang="en-US" sz="3200" dirty="0" smtClean="0"/>
              <a:t>Flynn..</a:t>
            </a:r>
            <a:br>
              <a:rPr lang="en-US" sz="3200" dirty="0" smtClean="0"/>
            </a:br>
            <a:endParaRPr lang="en-US" sz="3200" dirty="0" smtClean="0"/>
          </a:p>
          <a:p>
            <a:pPr lvl="0"/>
            <a:r>
              <a:rPr lang="en-US" sz="3200" dirty="0">
                <a:cs typeface="Segoe UI Light"/>
              </a:rPr>
              <a:t>Participating in design and contributions (OSS</a:t>
            </a:r>
            <a:r>
              <a:rPr lang="en-US" sz="3200" dirty="0" smtClean="0">
                <a:cs typeface="Segoe UI Light"/>
              </a:rPr>
              <a:t>)</a:t>
            </a:r>
            <a:br>
              <a:rPr lang="en-US" sz="3200" dirty="0" smtClean="0">
                <a:cs typeface="Segoe UI Light"/>
              </a:rPr>
            </a:br>
            <a:endParaRPr lang="en-US" sz="3200" dirty="0"/>
          </a:p>
          <a:p>
            <a:pPr lvl="0"/>
            <a:r>
              <a:rPr lang="en-US" sz="3200" dirty="0" smtClean="0"/>
              <a:t>Orchestration </a:t>
            </a:r>
            <a:r>
              <a:rPr lang="en-US" sz="3200" dirty="0"/>
              <a:t>APIs </a:t>
            </a:r>
          </a:p>
          <a:p>
            <a:pPr lvl="0"/>
            <a:r>
              <a:rPr lang="en-US" sz="3200" dirty="0"/>
              <a:t>	Networking, </a:t>
            </a:r>
          </a:p>
          <a:p>
            <a:pPr lvl="0"/>
            <a:r>
              <a:rPr lang="en-US" sz="3200" dirty="0"/>
              <a:t>	Host cluster deployment, </a:t>
            </a:r>
          </a:p>
          <a:p>
            <a:pPr lvl="0"/>
            <a:r>
              <a:rPr lang="en-US" sz="3200" dirty="0"/>
              <a:t>	Groups of containers, </a:t>
            </a:r>
          </a:p>
          <a:p>
            <a:pPr lvl="0"/>
            <a:r>
              <a:rPr lang="en-US" sz="3200" dirty="0"/>
              <a:t>	Service discovery and </a:t>
            </a:r>
            <a:r>
              <a:rPr lang="en-US" sz="3200" dirty="0" smtClean="0"/>
              <a:t>definition</a:t>
            </a:r>
            <a:br>
              <a:rPr lang="en-US" sz="3200" dirty="0" smtClean="0"/>
            </a:br>
            <a:r>
              <a:rPr lang="en-US" sz="3200" dirty="0" smtClean="0"/>
              <a:t/>
            </a:r>
            <a:br>
              <a:rPr lang="en-US" sz="3200" dirty="0" smtClean="0"/>
            </a:br>
            <a:endParaRPr lang="en-US" sz="3200" dirty="0">
              <a:cs typeface="Segoe UI Light"/>
            </a:endParaRPr>
          </a:p>
        </p:txBody>
      </p:sp>
    </p:spTree>
    <p:extLst>
      <p:ext uri="{BB962C8B-B14F-4D97-AF65-F5344CB8AC3E}">
        <p14:creationId xmlns:p14="http://schemas.microsoft.com/office/powerpoint/2010/main" val="388288181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68262"/>
            <a:ext cx="11889564" cy="763588"/>
          </a:xfrm>
        </p:spPr>
        <p:txBody>
          <a:bodyPr/>
          <a:lstStyle/>
          <a:p>
            <a:r>
              <a:rPr lang="en-US" dirty="0" smtClean="0"/>
              <a:t>Azure Resource Model Templates</a:t>
            </a:r>
            <a:endParaRPr lang="en-US" dirty="0"/>
          </a:p>
        </p:txBody>
      </p:sp>
      <p:pic>
        <p:nvPicPr>
          <p:cNvPr id="4" name="Picture 3"/>
          <p:cNvPicPr>
            <a:picLocks noChangeAspect="1"/>
          </p:cNvPicPr>
          <p:nvPr/>
        </p:nvPicPr>
        <p:blipFill>
          <a:blip r:embed="rId2"/>
          <a:stretch>
            <a:fillRect/>
          </a:stretch>
        </p:blipFill>
        <p:spPr>
          <a:xfrm>
            <a:off x="1722437" y="1058862"/>
            <a:ext cx="4114800" cy="5555411"/>
          </a:xfrm>
          <a:prstGeom prst="rect">
            <a:avLst/>
          </a:prstGeom>
        </p:spPr>
      </p:pic>
      <p:pic>
        <p:nvPicPr>
          <p:cNvPr id="5" name="Picture 4"/>
          <p:cNvPicPr>
            <a:picLocks noChangeAspect="1"/>
          </p:cNvPicPr>
          <p:nvPr/>
        </p:nvPicPr>
        <p:blipFill>
          <a:blip r:embed="rId3"/>
          <a:stretch>
            <a:fillRect/>
          </a:stretch>
        </p:blipFill>
        <p:spPr>
          <a:xfrm>
            <a:off x="6980237" y="1058861"/>
            <a:ext cx="3584136" cy="5555411"/>
          </a:xfrm>
          <a:prstGeom prst="rect">
            <a:avLst/>
          </a:prstGeom>
        </p:spPr>
      </p:pic>
    </p:spTree>
    <p:extLst>
      <p:ext uri="{BB962C8B-B14F-4D97-AF65-F5344CB8AC3E}">
        <p14:creationId xmlns:p14="http://schemas.microsoft.com/office/powerpoint/2010/main" val="350737959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Confidentiality Slide</a:t>
            </a:r>
            <a:endParaRPr lang="en-US" dirty="0"/>
          </a:p>
        </p:txBody>
      </p:sp>
    </p:spTree>
    <p:extLst>
      <p:ext uri="{BB962C8B-B14F-4D97-AF65-F5344CB8AC3E}">
        <p14:creationId xmlns:p14="http://schemas.microsoft.com/office/powerpoint/2010/main" val="24466998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Azure container resources</a:t>
            </a:r>
            <a:endParaRPr lang="en-US" dirty="0"/>
          </a:p>
        </p:txBody>
      </p:sp>
      <p:pic>
        <p:nvPicPr>
          <p:cNvPr id="4" name="Picture 3"/>
          <p:cNvPicPr>
            <a:picLocks noChangeAspect="1"/>
          </p:cNvPicPr>
          <p:nvPr/>
        </p:nvPicPr>
        <p:blipFill>
          <a:blip r:embed="rId2"/>
          <a:stretch>
            <a:fillRect/>
          </a:stretch>
        </p:blipFill>
        <p:spPr>
          <a:xfrm>
            <a:off x="122237" y="1241600"/>
            <a:ext cx="11870690" cy="2009775"/>
          </a:xfrm>
          <a:prstGeom prst="rect">
            <a:avLst/>
          </a:prstGeom>
        </p:spPr>
      </p:pic>
      <p:pic>
        <p:nvPicPr>
          <p:cNvPr id="5" name="Picture 4"/>
          <p:cNvPicPr>
            <a:picLocks noChangeAspect="1"/>
          </p:cNvPicPr>
          <p:nvPr/>
        </p:nvPicPr>
        <p:blipFill>
          <a:blip r:embed="rId3"/>
          <a:stretch>
            <a:fillRect/>
          </a:stretch>
        </p:blipFill>
        <p:spPr>
          <a:xfrm>
            <a:off x="960437" y="2659062"/>
            <a:ext cx="10725150" cy="3829050"/>
          </a:xfrm>
          <a:prstGeom prst="rect">
            <a:avLst/>
          </a:prstGeom>
        </p:spPr>
      </p:pic>
      <p:graphicFrame>
        <p:nvGraphicFramePr>
          <p:cNvPr id="6" name="Diagram 5"/>
          <p:cNvGraphicFramePr/>
          <p:nvPr>
            <p:extLst>
              <p:ext uri="{D42A27DB-BD31-4B8C-83A1-F6EECF244321}">
                <p14:modId xmlns:p14="http://schemas.microsoft.com/office/powerpoint/2010/main" val="509338074"/>
              </p:ext>
            </p:extLst>
          </p:nvPr>
        </p:nvGraphicFramePr>
        <p:xfrm>
          <a:off x="2072746" y="733601"/>
          <a:ext cx="8290983" cy="5527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1485250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1592262"/>
            <a:ext cx="8219813" cy="1828800"/>
          </a:xfrm>
        </p:spPr>
        <p:txBody>
          <a:bodyPr/>
          <a:lstStyle/>
          <a:p>
            <a:r>
              <a:rPr lang="en-US" b="1" dirty="0" smtClean="0">
                <a:latin typeface="+mn-lt"/>
              </a:rPr>
              <a:t>#8: </a:t>
            </a:r>
            <a:r>
              <a:rPr lang="en-US" dirty="0"/>
              <a:t/>
            </a:r>
            <a:br>
              <a:rPr lang="en-US" dirty="0"/>
            </a:br>
            <a:r>
              <a:rPr lang="en-US" dirty="0" smtClean="0"/>
              <a:t>Docker’s Open Orchestration APIs. We’re here to help.</a:t>
            </a:r>
            <a:endParaRPr lang="en-US" dirty="0"/>
          </a:p>
        </p:txBody>
      </p:sp>
    </p:spTree>
    <p:extLst>
      <p:ext uri="{BB962C8B-B14F-4D97-AF65-F5344CB8AC3E}">
        <p14:creationId xmlns:p14="http://schemas.microsoft.com/office/powerpoint/2010/main" val="390072755"/>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07785" y="449262"/>
            <a:ext cx="12023795" cy="4191000"/>
          </a:xfrm>
          <a:prstGeom prst="rect">
            <a:avLst/>
          </a:prstGeom>
        </p:spPr>
      </p:pic>
      <p:sp>
        <p:nvSpPr>
          <p:cNvPr id="6" name="TextBox 5"/>
          <p:cNvSpPr txBox="1"/>
          <p:nvPr/>
        </p:nvSpPr>
        <p:spPr>
          <a:xfrm>
            <a:off x="1249185" y="296862"/>
            <a:ext cx="4573941" cy="461665"/>
          </a:xfrm>
          <a:prstGeom prst="rect">
            <a:avLst/>
          </a:prstGeom>
          <a:noFill/>
        </p:spPr>
        <p:txBody>
          <a:bodyPr wrap="square" lIns="182880" tIns="146304" rIns="182880" bIns="146304" rtlCol="0">
            <a:spAutoFit/>
          </a:bodyPr>
          <a:lstStyle/>
          <a:p>
            <a:pPr>
              <a:lnSpc>
                <a:spcPct val="90000"/>
              </a:lnSpc>
              <a:spcAft>
                <a:spcPts val="600"/>
              </a:spcAft>
            </a:pPr>
            <a:r>
              <a:rPr lang="en-US" sz="1200" b="1" dirty="0" smtClean="0">
                <a:solidFill>
                  <a:srgbClr val="C00000"/>
                </a:solidFill>
              </a:rPr>
              <a:t>Picture Source: </a:t>
            </a:r>
            <a:r>
              <a:rPr lang="en-US" sz="1200" b="1" dirty="0">
                <a:solidFill>
                  <a:srgbClr val="C00000"/>
                </a:solidFill>
              </a:rPr>
              <a:t>http://opensource.microsoft.com/</a:t>
            </a:r>
            <a:endParaRPr lang="en-US" sz="1200" b="1" dirty="0" smtClean="0">
              <a:solidFill>
                <a:srgbClr val="C00000"/>
              </a:solidFill>
            </a:endParaRPr>
          </a:p>
        </p:txBody>
      </p:sp>
      <p:sp>
        <p:nvSpPr>
          <p:cNvPr id="8" name="Rectangle 7"/>
          <p:cNvSpPr/>
          <p:nvPr/>
        </p:nvSpPr>
        <p:spPr>
          <a:xfrm>
            <a:off x="1798637" y="4945062"/>
            <a:ext cx="10568815" cy="1323439"/>
          </a:xfrm>
          <a:prstGeom prst="rect">
            <a:avLst/>
          </a:prstGeom>
        </p:spPr>
        <p:txBody>
          <a:bodyPr wrap="square">
            <a:spAutoFit/>
          </a:bodyPr>
          <a:lstStyle/>
          <a:p>
            <a:r>
              <a:rPr lang="en-US" sz="1600"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“MS </a:t>
            </a:r>
            <a:r>
              <a:rPr lang="en-US" sz="1600" dirty="0">
                <a:solidFill>
                  <a:srgbClr val="000000"/>
                </a:solidFill>
                <a:latin typeface="Calibri" panose="020F0502020204030204" pitchFamily="34" charset="0"/>
                <a:ea typeface="Calibri" panose="020F0502020204030204" pitchFamily="34" charset="0"/>
                <a:cs typeface="Times New Roman" panose="02020603050405020304" pitchFamily="18" charset="0"/>
              </a:rPr>
              <a:t>Open Tech has been a wholly owned subsidiary for Microsoft for the past few years, helping customers build bridges between Microsoft and non-Microsoft technologies and powering interoperability through open standards and open source. The team has engaged on a diverse array of OSS work from engineering, standards, and technical evangelism resulting in strong contributions to open source building blocks for interoperable cloud services and have played a critical role in enabling developer choice of programming languages on Microsoft Azure, including Node</a:t>
            </a:r>
            <a:r>
              <a:rPr lang="en-US" sz="1600" dirty="0">
                <a:solidFill>
                  <a:srgbClr val="1F497D"/>
                </a:solidFill>
                <a:latin typeface="Calibri" panose="020F0502020204030204" pitchFamily="34" charset="0"/>
                <a:ea typeface="Calibri" panose="020F0502020204030204" pitchFamily="34" charset="0"/>
                <a:cs typeface="Times New Roman" panose="02020603050405020304" pitchFamily="18" charset="0"/>
              </a:rPr>
              <a:t>.</a:t>
            </a:r>
            <a:r>
              <a:rPr lang="en-US" sz="1600" dirty="0">
                <a:solidFill>
                  <a:srgbClr val="000000"/>
                </a:solidFill>
                <a:latin typeface="Calibri" panose="020F0502020204030204" pitchFamily="34" charset="0"/>
                <a:ea typeface="Calibri" panose="020F0502020204030204" pitchFamily="34" charset="0"/>
                <a:cs typeface="Times New Roman" panose="02020603050405020304" pitchFamily="18" charset="0"/>
              </a:rPr>
              <a:t>js, PHP, Python, and Java in addition to .NET</a:t>
            </a:r>
            <a:r>
              <a:rPr lang="en-US" sz="1600"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207785" y="4945062"/>
            <a:ext cx="1554339" cy="597255"/>
          </a:xfrm>
          <a:prstGeom prst="rect">
            <a:avLst/>
          </a:prstGeom>
        </p:spPr>
      </p:pic>
    </p:spTree>
    <p:extLst>
      <p:ext uri="{BB962C8B-B14F-4D97-AF65-F5344CB8AC3E}">
        <p14:creationId xmlns:p14="http://schemas.microsoft.com/office/powerpoint/2010/main" val="24509970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Segoe UI Light"/>
              </a:rPr>
              <a:t>OSS Contributions</a:t>
            </a:r>
            <a:endParaRPr lang="en-US" dirty="0">
              <a:cs typeface="Segoe UI Light"/>
            </a:endParaRPr>
          </a:p>
        </p:txBody>
      </p:sp>
      <p:sp>
        <p:nvSpPr>
          <p:cNvPr id="3" name="Text Placeholder 2"/>
          <p:cNvSpPr>
            <a:spLocks noGrp="1"/>
          </p:cNvSpPr>
          <p:nvPr>
            <p:ph type="body" sz="quarter" idx="11"/>
          </p:nvPr>
        </p:nvSpPr>
        <p:spPr>
          <a:xfrm>
            <a:off x="122237" y="1439863"/>
            <a:ext cx="11889564" cy="7374326"/>
          </a:xfrm>
        </p:spPr>
        <p:txBody>
          <a:bodyPr/>
          <a:lstStyle/>
          <a:p>
            <a:pPr algn="ctr"/>
            <a:r>
              <a:rPr lang="en-US" sz="3200" b="1" dirty="0" smtClean="0"/>
              <a:t>Pull Requests (PRs)</a:t>
            </a:r>
          </a:p>
          <a:p>
            <a:endParaRPr lang="en-US" sz="3200" b="1" dirty="0" smtClean="0"/>
          </a:p>
          <a:p>
            <a:pPr algn="ctr"/>
            <a:r>
              <a:rPr lang="en-US" sz="3200" b="1" dirty="0" smtClean="0"/>
              <a:t>Start design contribution on </a:t>
            </a:r>
            <a:r>
              <a:rPr lang="en-US" sz="3200" b="1" dirty="0"/>
              <a:t>the mailing </a:t>
            </a:r>
            <a:r>
              <a:rPr lang="en-US" sz="3200" b="1" dirty="0" smtClean="0"/>
              <a:t>list</a:t>
            </a:r>
          </a:p>
          <a:p>
            <a:pPr algn="ctr"/>
            <a:r>
              <a:rPr lang="en-US" sz="3200" b="1" dirty="0" smtClean="0"/>
              <a:t/>
            </a:r>
            <a:br>
              <a:rPr lang="en-US" sz="3200" b="1" dirty="0" smtClean="0"/>
            </a:br>
            <a:r>
              <a:rPr lang="en-US" sz="3200" b="1" dirty="0" smtClean="0"/>
              <a:t>Issues submitted through public GitHub repo</a:t>
            </a:r>
          </a:p>
          <a:p>
            <a:pPr algn="ctr"/>
            <a:r>
              <a:rPr lang="en-US" sz="3200" b="1" dirty="0"/>
              <a:t>	</a:t>
            </a:r>
            <a:r>
              <a:rPr lang="en-US" sz="3200" b="1" dirty="0" smtClean="0"/>
              <a:t>Check existing issues first </a:t>
            </a:r>
            <a:r>
              <a:rPr lang="en-US" sz="3200" b="1" dirty="0" smtClean="0">
                <a:sym typeface="Wingdings" panose="05000000000000000000" pitchFamily="2" charset="2"/>
              </a:rPr>
              <a:t></a:t>
            </a:r>
          </a:p>
          <a:p>
            <a:pPr algn="ctr"/>
            <a:r>
              <a:rPr lang="en-US" sz="3200" b="1" dirty="0" smtClean="0">
                <a:sym typeface="Wingdings" panose="05000000000000000000" pitchFamily="2" charset="2"/>
              </a:rPr>
              <a:t/>
            </a:r>
            <a:br>
              <a:rPr lang="en-US" sz="3200" b="1" dirty="0" smtClean="0">
                <a:sym typeface="Wingdings" panose="05000000000000000000" pitchFamily="2" charset="2"/>
              </a:rPr>
            </a:br>
            <a:r>
              <a:rPr lang="en-US" sz="3200" b="1" dirty="0" smtClean="0">
                <a:sym typeface="Wingdings" panose="05000000000000000000" pitchFamily="2" charset="2"/>
              </a:rPr>
              <a:t>Merge Approval</a:t>
            </a:r>
          </a:p>
          <a:p>
            <a:pPr algn="ctr"/>
            <a:r>
              <a:rPr lang="en-US" sz="3200" b="1" dirty="0" smtClean="0">
                <a:sym typeface="Wingdings" panose="05000000000000000000" pitchFamily="2" charset="2"/>
              </a:rPr>
              <a:t/>
            </a:r>
            <a:br>
              <a:rPr lang="en-US" sz="3200" b="1" dirty="0" smtClean="0">
                <a:sym typeface="Wingdings" panose="05000000000000000000" pitchFamily="2" charset="2"/>
              </a:rPr>
            </a:br>
            <a:r>
              <a:rPr lang="en-US" sz="3200" b="1" dirty="0" smtClean="0">
                <a:sym typeface="Wingdings" panose="05000000000000000000" pitchFamily="2" charset="2"/>
              </a:rPr>
              <a:t>Sign off on work as open source</a:t>
            </a:r>
          </a:p>
          <a:p>
            <a:r>
              <a:rPr lang="en-US" sz="3200" b="1" dirty="0" smtClean="0">
                <a:sym typeface="Wingdings" panose="05000000000000000000" pitchFamily="2" charset="2"/>
              </a:rPr>
              <a:t> 	</a:t>
            </a:r>
            <a:endParaRPr lang="en-US" sz="3200" b="1" dirty="0" smtClean="0"/>
          </a:p>
          <a:p>
            <a:endParaRPr lang="en-US" sz="3200" b="1" dirty="0" smtClean="0"/>
          </a:p>
          <a:p>
            <a:endParaRPr lang="en-US" sz="3200" b="1" dirty="0"/>
          </a:p>
          <a:p>
            <a:endParaRPr lang="en-US" sz="3200" dirty="0">
              <a:cs typeface="Segoe UI Light"/>
            </a:endParaRPr>
          </a:p>
        </p:txBody>
      </p:sp>
      <p:sp>
        <p:nvSpPr>
          <p:cNvPr id="4" name="Bent Arrow 3"/>
          <p:cNvSpPr/>
          <p:nvPr/>
        </p:nvSpPr>
        <p:spPr bwMode="auto">
          <a:xfrm>
            <a:off x="1874837" y="1643591"/>
            <a:ext cx="2286000" cy="1219200"/>
          </a:xfrm>
          <a:prstGeom prst="ben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Bent Arrow 5"/>
          <p:cNvSpPr/>
          <p:nvPr/>
        </p:nvSpPr>
        <p:spPr bwMode="auto">
          <a:xfrm rot="16200000" flipH="1" flipV="1">
            <a:off x="9380537" y="1493131"/>
            <a:ext cx="1803135" cy="2031736"/>
          </a:xfrm>
          <a:prstGeom prst="bentArrow">
            <a:avLst>
              <a:gd name="adj1" fmla="val 26878"/>
              <a:gd name="adj2" fmla="val 25000"/>
              <a:gd name="adj3" fmla="val 25000"/>
              <a:gd name="adj4" fmla="val 43750"/>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Curved Left Arrow 7"/>
          <p:cNvSpPr/>
          <p:nvPr/>
        </p:nvSpPr>
        <p:spPr bwMode="auto">
          <a:xfrm>
            <a:off x="10028237" y="3750733"/>
            <a:ext cx="1726937" cy="1524000"/>
          </a:xfrm>
          <a:prstGeom prst="curvedLef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Curved Right Arrow 8"/>
          <p:cNvSpPr/>
          <p:nvPr/>
        </p:nvSpPr>
        <p:spPr bwMode="auto">
          <a:xfrm>
            <a:off x="2016830" y="5274733"/>
            <a:ext cx="990600" cy="1564022"/>
          </a:xfrm>
          <a:prstGeom prst="curved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2775528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1592262"/>
            <a:ext cx="8219813" cy="1828800"/>
          </a:xfrm>
        </p:spPr>
        <p:txBody>
          <a:bodyPr/>
          <a:lstStyle/>
          <a:p>
            <a:r>
              <a:rPr lang="en-US" b="1" dirty="0" smtClean="0">
                <a:latin typeface="+mn-lt"/>
              </a:rPr>
              <a:t>#</a:t>
            </a:r>
            <a:r>
              <a:rPr lang="en-US" b="1" dirty="0">
                <a:latin typeface="+mn-lt"/>
              </a:rPr>
              <a:t>9</a:t>
            </a:r>
            <a:r>
              <a:rPr lang="en-US" b="1" dirty="0" smtClean="0">
                <a:latin typeface="+mn-lt"/>
              </a:rPr>
              <a:t>: </a:t>
            </a:r>
            <a:r>
              <a:rPr lang="en-US" dirty="0"/>
              <a:t/>
            </a:r>
            <a:br>
              <a:rPr lang="en-US" dirty="0"/>
            </a:br>
            <a:r>
              <a:rPr lang="en-US" dirty="0" smtClean="0"/>
              <a:t>Azure + Docker shows off the new Microsoft.</a:t>
            </a:r>
            <a:endParaRPr lang="en-US" dirty="0"/>
          </a:p>
        </p:txBody>
      </p:sp>
    </p:spTree>
    <p:extLst>
      <p:ext uri="{BB962C8B-B14F-4D97-AF65-F5344CB8AC3E}">
        <p14:creationId xmlns:p14="http://schemas.microsoft.com/office/powerpoint/2010/main" val="29424657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Segoe UI Light"/>
              </a:rPr>
              <a:t>Azure + </a:t>
            </a:r>
            <a:r>
              <a:rPr lang="en-US" dirty="0" err="1">
                <a:cs typeface="Segoe UI Light"/>
              </a:rPr>
              <a:t>Docker</a:t>
            </a:r>
            <a:endParaRPr lang="en-US" dirty="0">
              <a:cs typeface="Segoe UI Light"/>
            </a:endParaRPr>
          </a:p>
        </p:txBody>
      </p:sp>
      <p:pic>
        <p:nvPicPr>
          <p:cNvPr id="6" name="Picture 5"/>
          <p:cNvPicPr>
            <a:picLocks noChangeAspect="1"/>
          </p:cNvPicPr>
          <p:nvPr/>
        </p:nvPicPr>
        <p:blipFill>
          <a:blip r:embed="rId3"/>
          <a:stretch>
            <a:fillRect/>
          </a:stretch>
        </p:blipFill>
        <p:spPr>
          <a:xfrm>
            <a:off x="503237" y="1668462"/>
            <a:ext cx="11276717" cy="4570413"/>
          </a:xfrm>
          <a:prstGeom prst="rect">
            <a:avLst/>
          </a:prstGeom>
        </p:spPr>
      </p:pic>
    </p:spTree>
    <p:extLst>
      <p:ext uri="{BB962C8B-B14F-4D97-AF65-F5344CB8AC3E}">
        <p14:creationId xmlns:p14="http://schemas.microsoft.com/office/powerpoint/2010/main" val="2350162659"/>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1592262"/>
            <a:ext cx="8219813" cy="1828800"/>
          </a:xfrm>
        </p:spPr>
        <p:txBody>
          <a:bodyPr/>
          <a:lstStyle/>
          <a:p>
            <a:r>
              <a:rPr lang="en-US" b="1" dirty="0" smtClean="0">
                <a:latin typeface="+mn-lt"/>
              </a:rPr>
              <a:t>#10: </a:t>
            </a:r>
            <a:r>
              <a:rPr lang="en-US" dirty="0"/>
              <a:t/>
            </a:r>
            <a:br>
              <a:rPr lang="en-US" dirty="0"/>
            </a:br>
            <a:r>
              <a:rPr lang="en-US" dirty="0" smtClean="0"/>
              <a:t>Docker is coming to Windows.</a:t>
            </a:r>
            <a:endParaRPr lang="en-US" dirty="0"/>
          </a:p>
        </p:txBody>
      </p:sp>
    </p:spTree>
    <p:extLst>
      <p:ext uri="{BB962C8B-B14F-4D97-AF65-F5344CB8AC3E}">
        <p14:creationId xmlns:p14="http://schemas.microsoft.com/office/powerpoint/2010/main" val="28711046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Light"/>
              </a:rPr>
              <a:t>Windows Containers</a:t>
            </a:r>
          </a:p>
        </p:txBody>
      </p:sp>
      <p:sp>
        <p:nvSpPr>
          <p:cNvPr id="3" name="Text Placeholder 2"/>
          <p:cNvSpPr>
            <a:spLocks noGrp="1"/>
          </p:cNvSpPr>
          <p:nvPr>
            <p:ph type="body" sz="quarter" idx="11"/>
          </p:nvPr>
        </p:nvSpPr>
        <p:spPr>
          <a:xfrm>
            <a:off x="274639" y="1592262"/>
            <a:ext cx="11889564" cy="3323987"/>
          </a:xfrm>
        </p:spPr>
        <p:txBody>
          <a:bodyPr/>
          <a:lstStyle/>
          <a:p>
            <a:r>
              <a:rPr lang="en-US" dirty="0" smtClean="0">
                <a:cs typeface="Segoe UI Light"/>
              </a:rPr>
              <a:t>Planned for next Windows version</a:t>
            </a:r>
          </a:p>
          <a:p>
            <a:endParaRPr lang="en-US" dirty="0">
              <a:cs typeface="Segoe UI Light"/>
            </a:endParaRPr>
          </a:p>
          <a:p>
            <a:r>
              <a:rPr lang="en-US" b="1" dirty="0" smtClean="0"/>
              <a:t>CDP213: </a:t>
            </a:r>
            <a:r>
              <a:rPr lang="en-US" dirty="0" smtClean="0">
                <a:solidFill>
                  <a:srgbClr val="FFFFFF"/>
                </a:solidFill>
                <a:hlinkClick r:id="rId3"/>
              </a:rPr>
              <a:t>Integrating </a:t>
            </a:r>
            <a:r>
              <a:rPr lang="en-US" dirty="0" err="1">
                <a:solidFill>
                  <a:srgbClr val="FFFFFF"/>
                </a:solidFill>
                <a:hlinkClick r:id="rId3"/>
              </a:rPr>
              <a:t>Docker</a:t>
            </a:r>
            <a:r>
              <a:rPr lang="en-US" dirty="0">
                <a:solidFill>
                  <a:srgbClr val="FFFFFF"/>
                </a:solidFill>
                <a:hlinkClick r:id="rId3"/>
              </a:rPr>
              <a:t> and Microsoft: Benefits of container technologies</a:t>
            </a:r>
            <a:endParaRPr lang="en-US" dirty="0">
              <a:solidFill>
                <a:srgbClr val="FFFFFF"/>
              </a:solidFill>
              <a:cs typeface="Segoe UI Light"/>
            </a:endParaRPr>
          </a:p>
          <a:p>
            <a:endParaRPr lang="en-US" dirty="0">
              <a:cs typeface="Segoe UI Light"/>
            </a:endParaRPr>
          </a:p>
        </p:txBody>
      </p:sp>
    </p:spTree>
    <p:extLst>
      <p:ext uri="{BB962C8B-B14F-4D97-AF65-F5344CB8AC3E}">
        <p14:creationId xmlns:p14="http://schemas.microsoft.com/office/powerpoint/2010/main" val="249394054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611027" y="1480545"/>
            <a:ext cx="6634434" cy="1415772"/>
          </a:xfrm>
        </p:spPr>
        <p:txBody>
          <a:bodyPr/>
          <a:lstStyle/>
          <a:p>
            <a:r>
              <a:rPr lang="en-US" dirty="0" smtClean="0"/>
              <a:t>Windows Server Image</a:t>
            </a:r>
          </a:p>
          <a:p>
            <a:r>
              <a:rPr lang="en-US" dirty="0" smtClean="0"/>
              <a:t>Windows Extension</a:t>
            </a:r>
          </a:p>
        </p:txBody>
      </p:sp>
      <p:sp>
        <p:nvSpPr>
          <p:cNvPr id="2" name="Title 1"/>
          <p:cNvSpPr>
            <a:spLocks noGrp="1"/>
          </p:cNvSpPr>
          <p:nvPr>
            <p:ph type="title"/>
          </p:nvPr>
        </p:nvSpPr>
        <p:spPr/>
        <p:txBody>
          <a:bodyPr/>
          <a:lstStyle/>
          <a:p>
            <a:r>
              <a:rPr lang="en-US" dirty="0" smtClean="0"/>
              <a:t>Windows Containers on Azure</a:t>
            </a:r>
            <a:endParaRPr lang="en-US" dirty="0"/>
          </a:p>
        </p:txBody>
      </p:sp>
      <p:grpSp>
        <p:nvGrpSpPr>
          <p:cNvPr id="23" name="Group 22"/>
          <p:cNvGrpSpPr/>
          <p:nvPr/>
        </p:nvGrpSpPr>
        <p:grpSpPr>
          <a:xfrm>
            <a:off x="275235" y="5474958"/>
            <a:ext cx="736393" cy="777655"/>
            <a:chOff x="252413" y="1214438"/>
            <a:chExt cx="736601" cy="777875"/>
          </a:xfrm>
        </p:grpSpPr>
        <p:sp>
          <p:nvSpPr>
            <p:cNvPr id="2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GB" kern="0">
                <a:solidFill>
                  <a:srgbClr val="505050"/>
                </a:solidFill>
                <a:latin typeface="Segoe UI"/>
              </a:endParaRPr>
            </a:p>
          </p:txBody>
        </p:sp>
        <p:sp>
          <p:nvSpPr>
            <p:cNvPr id="2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GB" kern="0">
                <a:solidFill>
                  <a:srgbClr val="505050"/>
                </a:solidFill>
                <a:latin typeface="Segoe UI"/>
              </a:endParaRPr>
            </a:p>
          </p:txBody>
        </p:sp>
        <p:sp>
          <p:nvSpPr>
            <p:cNvPr id="2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GB" kern="0">
                <a:solidFill>
                  <a:srgbClr val="505050"/>
                </a:solidFill>
                <a:latin typeface="Segoe UI"/>
              </a:endParaRPr>
            </a:p>
          </p:txBody>
        </p:sp>
      </p:grpSp>
      <p:cxnSp>
        <p:nvCxnSpPr>
          <p:cNvPr id="30" name="Straight Connector 29"/>
          <p:cNvCxnSpPr/>
          <p:nvPr/>
        </p:nvCxnSpPr>
        <p:spPr>
          <a:xfrm flipH="1">
            <a:off x="1011628" y="5801605"/>
            <a:ext cx="533959" cy="0"/>
          </a:xfrm>
          <a:prstGeom prst="line">
            <a:avLst/>
          </a:prstGeom>
          <a:noFill/>
          <a:ln w="60325" cap="flat" cmpd="sng" algn="ctr">
            <a:solidFill>
              <a:srgbClr val="00BCF2"/>
            </a:solidFill>
            <a:prstDash val="sysDash"/>
            <a:headEnd type="triangle"/>
            <a:tailEnd type="none"/>
          </a:ln>
          <a:effectLst/>
        </p:spPr>
      </p:cxnSp>
      <p:cxnSp>
        <p:nvCxnSpPr>
          <p:cNvPr id="31" name="Straight Connector 30"/>
          <p:cNvCxnSpPr/>
          <p:nvPr/>
        </p:nvCxnSpPr>
        <p:spPr>
          <a:xfrm>
            <a:off x="5740931" y="3081712"/>
            <a:ext cx="0" cy="0"/>
          </a:xfrm>
          <a:prstGeom prst="line">
            <a:avLst/>
          </a:prstGeom>
          <a:noFill/>
          <a:ln w="9525" cap="flat" cmpd="sng" algn="ctr">
            <a:solidFill>
              <a:srgbClr val="505050"/>
            </a:solidFill>
            <a:prstDash val="solid"/>
            <a:headEnd type="none"/>
            <a:tailEnd type="none"/>
          </a:ln>
          <a:effectLst/>
        </p:spPr>
      </p:cxnSp>
      <p:cxnSp>
        <p:nvCxnSpPr>
          <p:cNvPr id="32" name="Straight Connector 31"/>
          <p:cNvCxnSpPr/>
          <p:nvPr/>
        </p:nvCxnSpPr>
        <p:spPr>
          <a:xfrm>
            <a:off x="5909901" y="2970449"/>
            <a:ext cx="0" cy="0"/>
          </a:xfrm>
          <a:prstGeom prst="line">
            <a:avLst/>
          </a:prstGeom>
          <a:noFill/>
          <a:ln w="25400" cap="flat" cmpd="sng" algn="ctr">
            <a:solidFill>
              <a:srgbClr val="DC3C00"/>
            </a:solidFill>
            <a:prstDash val="solid"/>
            <a:headEnd type="none"/>
            <a:tailEnd type="none"/>
          </a:ln>
          <a:effectLst/>
        </p:spPr>
      </p:cxnSp>
      <p:sp>
        <p:nvSpPr>
          <p:cNvPr id="34" name="Freeform 128"/>
          <p:cNvSpPr>
            <a:spLocks noChangeAspect="1"/>
          </p:cNvSpPr>
          <p:nvPr/>
        </p:nvSpPr>
        <p:spPr bwMode="black">
          <a:xfrm>
            <a:off x="3814831" y="3344884"/>
            <a:ext cx="7081906" cy="315102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extLst/>
        </p:spPr>
        <p:txBody>
          <a:bodyPr vert="horz" wrap="square" lIns="89616" tIns="44809" rIns="89616" bIns="44809" numCol="1" anchor="b" anchorCtr="1" compatLnSpc="1">
            <a:prstTxWarp prst="textNoShape">
              <a:avLst/>
            </a:prstTxWarp>
          </a:bodyPr>
          <a:lstStyle/>
          <a:p>
            <a:pPr defTabSz="913782">
              <a:defRPr/>
            </a:pPr>
            <a:endParaRPr lang="en-US" sz="1763" kern="0" dirty="0">
              <a:solidFill>
                <a:srgbClr val="FFFFFF"/>
              </a:solidFill>
              <a:latin typeface="Segoe UI"/>
            </a:endParaRPr>
          </a:p>
        </p:txBody>
      </p:sp>
      <p:cxnSp>
        <p:nvCxnSpPr>
          <p:cNvPr id="35" name="Elbow Connector 34"/>
          <p:cNvCxnSpPr>
            <a:stCxn id="37" idx="3"/>
          </p:cNvCxnSpPr>
          <p:nvPr/>
        </p:nvCxnSpPr>
        <p:spPr>
          <a:xfrm flipV="1">
            <a:off x="3102028" y="4467656"/>
            <a:ext cx="2508999" cy="249375"/>
          </a:xfrm>
          <a:prstGeom prst="bentConnector3">
            <a:avLst>
              <a:gd name="adj1" fmla="val 50000"/>
            </a:avLst>
          </a:prstGeom>
          <a:noFill/>
          <a:ln w="60325" cap="flat" cmpd="sng" algn="ctr">
            <a:solidFill>
              <a:schemeClr val="accent6">
                <a:lumMod val="40000"/>
                <a:lumOff val="60000"/>
              </a:schemeClr>
            </a:solidFill>
            <a:prstDash val="sysDash"/>
            <a:headEnd type="none"/>
            <a:tailEnd type="triangle"/>
          </a:ln>
          <a:effectLst/>
        </p:spPr>
      </p:cxnSp>
      <p:sp>
        <p:nvSpPr>
          <p:cNvPr id="36" name="Rectangle 35"/>
          <p:cNvSpPr/>
          <p:nvPr/>
        </p:nvSpPr>
        <p:spPr bwMode="auto">
          <a:xfrm>
            <a:off x="5844182" y="5789825"/>
            <a:ext cx="2193770" cy="77531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r>
              <a:rPr lang="en-US" sz="4399" kern="0" dirty="0">
                <a:gradFill>
                  <a:gsLst>
                    <a:gs pos="0">
                      <a:srgbClr val="FFFFFF"/>
                    </a:gs>
                    <a:gs pos="100000">
                      <a:srgbClr val="FFFFFF"/>
                    </a:gs>
                  </a:gsLst>
                  <a:lin ang="5400000" scaled="0"/>
                </a:gradFill>
                <a:latin typeface="Segoe UI"/>
                <a:ea typeface="Segoe UI" pitchFamily="34" charset="0"/>
                <a:cs typeface="Segoe UI" pitchFamily="34" charset="0"/>
              </a:rPr>
              <a:t>Azure</a:t>
            </a:r>
          </a:p>
        </p:txBody>
      </p:sp>
      <p:pic>
        <p:nvPicPr>
          <p:cNvPr id="37" name="Picture 4" descr="http://www.getinthesky.com/wp-content/uploads/logo-powershell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984" y="3859509"/>
            <a:ext cx="1715044" cy="1715044"/>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Connector 37"/>
          <p:cNvCxnSpPr/>
          <p:nvPr/>
        </p:nvCxnSpPr>
        <p:spPr>
          <a:xfrm flipH="1">
            <a:off x="1011627" y="4711322"/>
            <a:ext cx="686339" cy="1090284"/>
          </a:xfrm>
          <a:prstGeom prst="line">
            <a:avLst/>
          </a:prstGeom>
          <a:noFill/>
          <a:ln w="60325" cap="flat" cmpd="sng" algn="ctr">
            <a:solidFill>
              <a:srgbClr val="00BCF2"/>
            </a:solidFill>
            <a:prstDash val="sysDash"/>
            <a:headEnd type="triangle"/>
            <a:tailEnd type="none"/>
          </a:ln>
          <a:effectLst/>
        </p:spPr>
      </p:cxnSp>
      <p:cxnSp>
        <p:nvCxnSpPr>
          <p:cNvPr id="43" name="Elbow Connector 42"/>
          <p:cNvCxnSpPr/>
          <p:nvPr/>
        </p:nvCxnSpPr>
        <p:spPr>
          <a:xfrm flipV="1">
            <a:off x="3510856" y="4966240"/>
            <a:ext cx="2119063" cy="897545"/>
          </a:xfrm>
          <a:prstGeom prst="bentConnector3">
            <a:avLst>
              <a:gd name="adj1" fmla="val 50000"/>
            </a:avLst>
          </a:prstGeom>
          <a:noFill/>
          <a:ln w="60325" cap="flat" cmpd="sng" algn="ctr">
            <a:solidFill>
              <a:schemeClr val="accent6">
                <a:lumMod val="40000"/>
                <a:lumOff val="60000"/>
              </a:schemeClr>
            </a:solidFill>
            <a:prstDash val="sysDash"/>
            <a:headEnd type="none"/>
            <a:tailEnd type="triangle"/>
          </a:ln>
          <a:effectLst/>
        </p:spPr>
      </p:cxnSp>
      <p:sp>
        <p:nvSpPr>
          <p:cNvPr id="48" name="Rectangle 5"/>
          <p:cNvSpPr>
            <a:spLocks noChangeArrowheads="1"/>
          </p:cNvSpPr>
          <p:nvPr/>
        </p:nvSpPr>
        <p:spPr bwMode="auto">
          <a:xfrm>
            <a:off x="5675802" y="3925952"/>
            <a:ext cx="1322118" cy="1725421"/>
          </a:xfrm>
          <a:prstGeom prst="rect">
            <a:avLst/>
          </a:prstGeom>
          <a:solidFill>
            <a:srgbClr val="7030A0"/>
          </a:solidFill>
          <a:ln>
            <a:noFill/>
          </a:ln>
        </p:spPr>
        <p:txBody>
          <a:bodyPr vert="horz" wrap="square" lIns="91414" tIns="45706" rIns="91414" bIns="45706" numCol="1" anchor="t" anchorCtr="0" compatLnSpc="1">
            <a:prstTxWarp prst="textNoShape">
              <a:avLst/>
            </a:prstTxWarp>
          </a:bodyPr>
          <a:lstStyle/>
          <a:p>
            <a:pPr defTabSz="931958">
              <a:defRPr/>
            </a:pPr>
            <a:endParaRPr lang="en-US" sz="1836" kern="0">
              <a:solidFill>
                <a:srgbClr val="000000"/>
              </a:solidFill>
              <a:latin typeface="Calibri" panose="020F0502020204030204"/>
            </a:endParaRPr>
          </a:p>
        </p:txBody>
      </p:sp>
      <p:sp>
        <p:nvSpPr>
          <p:cNvPr id="51" name="Freeform 8"/>
          <p:cNvSpPr>
            <a:spLocks/>
          </p:cNvSpPr>
          <p:nvPr/>
        </p:nvSpPr>
        <p:spPr bwMode="auto">
          <a:xfrm>
            <a:off x="5817413" y="4562980"/>
            <a:ext cx="1038901" cy="330432"/>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ysClr val="window" lastClr="FFFFFF">
              <a:lumMod val="85000"/>
            </a:sysClr>
          </a:solidFill>
          <a:ln>
            <a:noFill/>
          </a:ln>
        </p:spPr>
        <p:txBody>
          <a:bodyPr vert="horz" wrap="square" lIns="91414" tIns="45706" rIns="91414" bIns="45706" numCol="1" anchor="t" anchorCtr="0" compatLnSpc="1">
            <a:prstTxWarp prst="textNoShape">
              <a:avLst/>
            </a:prstTxWarp>
          </a:bodyPr>
          <a:lstStyle/>
          <a:p>
            <a:pPr defTabSz="931958">
              <a:defRPr/>
            </a:pPr>
            <a:endParaRPr lang="en-US" sz="1836" kern="0">
              <a:solidFill>
                <a:srgbClr val="000000"/>
              </a:solidFill>
              <a:latin typeface="Calibri" panose="020F0502020204030204"/>
            </a:endParaRPr>
          </a:p>
        </p:txBody>
      </p:sp>
      <p:sp>
        <p:nvSpPr>
          <p:cNvPr id="52" name="Freeform 9"/>
          <p:cNvSpPr>
            <a:spLocks/>
          </p:cNvSpPr>
          <p:nvPr/>
        </p:nvSpPr>
        <p:spPr bwMode="auto">
          <a:xfrm>
            <a:off x="5817413" y="5059217"/>
            <a:ext cx="1038901" cy="27269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85000"/>
            </a:sysClr>
          </a:solidFill>
          <a:ln>
            <a:noFill/>
          </a:ln>
        </p:spPr>
        <p:txBody>
          <a:bodyPr vert="horz" wrap="square" lIns="91414" tIns="45706" rIns="91414" bIns="45706" numCol="1" anchor="t" anchorCtr="0" compatLnSpc="1">
            <a:prstTxWarp prst="textNoShape">
              <a:avLst/>
            </a:prstTxWarp>
          </a:bodyPr>
          <a:lstStyle/>
          <a:p>
            <a:pPr defTabSz="931958">
              <a:defRPr/>
            </a:pPr>
            <a:endParaRPr lang="en-US" sz="1836" b="1" kern="0" dirty="0">
              <a:solidFill>
                <a:srgbClr val="000000"/>
              </a:solidFill>
              <a:latin typeface="Calibri" panose="020F0502020204030204"/>
            </a:endParaRPr>
          </a:p>
        </p:txBody>
      </p:sp>
      <p:sp>
        <p:nvSpPr>
          <p:cNvPr id="55" name="Oval 16"/>
          <p:cNvSpPr>
            <a:spLocks noChangeArrowheads="1"/>
          </p:cNvSpPr>
          <p:nvPr/>
        </p:nvSpPr>
        <p:spPr bwMode="auto">
          <a:xfrm>
            <a:off x="6657797" y="4741669"/>
            <a:ext cx="100581" cy="96991"/>
          </a:xfrm>
          <a:prstGeom prst="ellipse">
            <a:avLst/>
          </a:prstGeom>
          <a:solidFill>
            <a:srgbClr val="5B9BD5"/>
          </a:solidFill>
          <a:ln>
            <a:noFill/>
          </a:ln>
        </p:spPr>
        <p:txBody>
          <a:bodyPr vert="horz" wrap="square" lIns="91414" tIns="45706" rIns="91414" bIns="45706" numCol="1" anchor="t" anchorCtr="0" compatLnSpc="1">
            <a:prstTxWarp prst="textNoShape">
              <a:avLst/>
            </a:prstTxWarp>
          </a:bodyPr>
          <a:lstStyle/>
          <a:p>
            <a:pPr defTabSz="931958">
              <a:defRPr/>
            </a:pPr>
            <a:endParaRPr lang="en-US" sz="1836" kern="0">
              <a:solidFill>
                <a:srgbClr val="000000"/>
              </a:solidFill>
              <a:latin typeface="Calibri" panose="020F0502020204030204"/>
            </a:endParaRPr>
          </a:p>
        </p:txBody>
      </p:sp>
      <p:sp>
        <p:nvSpPr>
          <p:cNvPr id="56" name="Oval 17"/>
          <p:cNvSpPr>
            <a:spLocks noChangeArrowheads="1"/>
          </p:cNvSpPr>
          <p:nvPr/>
        </p:nvSpPr>
        <p:spPr bwMode="auto">
          <a:xfrm>
            <a:off x="6657797" y="5153255"/>
            <a:ext cx="100581" cy="96991"/>
          </a:xfrm>
          <a:prstGeom prst="ellipse">
            <a:avLst/>
          </a:prstGeom>
          <a:solidFill>
            <a:srgbClr val="5B9BD5"/>
          </a:solidFill>
          <a:ln>
            <a:noFill/>
          </a:ln>
        </p:spPr>
        <p:txBody>
          <a:bodyPr vert="horz" wrap="square" lIns="91414" tIns="45706" rIns="91414" bIns="45706" numCol="1" anchor="t" anchorCtr="0" compatLnSpc="1">
            <a:prstTxWarp prst="textNoShape">
              <a:avLst/>
            </a:prstTxWarp>
          </a:bodyPr>
          <a:lstStyle/>
          <a:p>
            <a:pPr defTabSz="931958">
              <a:defRPr/>
            </a:pPr>
            <a:endParaRPr lang="en-US" sz="1836" kern="0">
              <a:solidFill>
                <a:srgbClr val="000000"/>
              </a:solidFill>
              <a:latin typeface="Calibri" panose="020F0502020204030204"/>
            </a:endParaRPr>
          </a:p>
        </p:txBody>
      </p:sp>
      <p:sp>
        <p:nvSpPr>
          <p:cNvPr id="63" name="Flowchart: Magnetic Disk 62"/>
          <p:cNvSpPr/>
          <p:nvPr/>
        </p:nvSpPr>
        <p:spPr bwMode="auto">
          <a:xfrm>
            <a:off x="7566779" y="4572986"/>
            <a:ext cx="1701740" cy="1476483"/>
          </a:xfrm>
          <a:prstGeom prst="flowChartMagneticDisk">
            <a:avLst/>
          </a:prstGeom>
          <a:ln>
            <a:solidFill>
              <a:schemeClr val="bg1"/>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6" name="Straight Arrow Connector 65"/>
          <p:cNvCxnSpPr>
            <a:stCxn id="63" idx="4"/>
          </p:cNvCxnSpPr>
          <p:nvPr/>
        </p:nvCxnSpPr>
        <p:spPr>
          <a:xfrm flipV="1">
            <a:off x="9268519" y="5235332"/>
            <a:ext cx="665624" cy="75895"/>
          </a:xfrm>
          <a:prstGeom prst="straightConnector1">
            <a:avLst/>
          </a:prstGeom>
          <a:ln w="57150">
            <a:solidFill>
              <a:srgbClr val="FFFFFF"/>
            </a:solidFill>
            <a:headEnd type="none"/>
            <a:tailEnd type="triangle"/>
          </a:ln>
        </p:spPr>
        <p:style>
          <a:lnRef idx="3">
            <a:schemeClr val="dk1"/>
          </a:lnRef>
          <a:fillRef idx="0">
            <a:schemeClr val="dk1"/>
          </a:fillRef>
          <a:effectRef idx="2">
            <a:schemeClr val="dk1"/>
          </a:effectRef>
          <a:fontRef idx="minor">
            <a:schemeClr val="tx1"/>
          </a:fontRef>
        </p:style>
      </p:cxnSp>
      <p:sp>
        <p:nvSpPr>
          <p:cNvPr id="68" name="Rectangle 67"/>
          <p:cNvSpPr/>
          <p:nvPr/>
        </p:nvSpPr>
        <p:spPr bwMode="auto">
          <a:xfrm>
            <a:off x="9746267" y="4595714"/>
            <a:ext cx="2193770" cy="77531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r>
              <a:rPr lang="en-US" sz="2800" kern="0" dirty="0">
                <a:gradFill>
                  <a:gsLst>
                    <a:gs pos="0">
                      <a:srgbClr val="FFFFFF"/>
                    </a:gs>
                    <a:gs pos="100000">
                      <a:srgbClr val="FFFFFF"/>
                    </a:gs>
                  </a:gsLst>
                  <a:lin ang="5400000" scaled="0"/>
                </a:gradFill>
                <a:latin typeface="Segoe UI"/>
                <a:ea typeface="Segoe UI" pitchFamily="34" charset="0"/>
                <a:cs typeface="Segoe UI" pitchFamily="34" charset="0"/>
              </a:rPr>
              <a:t>Curated Extensions</a:t>
            </a:r>
          </a:p>
        </p:txBody>
      </p:sp>
      <p:pic>
        <p:nvPicPr>
          <p:cNvPr id="70" name="Picture 4" descr="http://www.getinthesky.com/wp-content/uploads/logo-powershell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34813" y="5234882"/>
            <a:ext cx="914289" cy="914289"/>
          </a:xfrm>
          <a:prstGeom prst="rect">
            <a:avLst/>
          </a:prstGeom>
          <a:noFill/>
          <a:extLst>
            <a:ext uri="{909E8E84-426E-40DD-AFC4-6F175D3DCCD1}">
              <a14:hiddenFill xmlns:a14="http://schemas.microsoft.com/office/drawing/2010/main">
                <a:solidFill>
                  <a:srgbClr val="FFFFFF"/>
                </a:solidFill>
              </a14:hiddenFill>
            </a:ext>
          </a:extLst>
        </p:spPr>
      </p:pic>
      <p:cxnSp>
        <p:nvCxnSpPr>
          <p:cNvPr id="74" name="Elbow Connector 73"/>
          <p:cNvCxnSpPr>
            <a:endCxn id="70" idx="1"/>
          </p:cNvCxnSpPr>
          <p:nvPr/>
        </p:nvCxnSpPr>
        <p:spPr>
          <a:xfrm>
            <a:off x="6926686" y="5355899"/>
            <a:ext cx="708126" cy="336128"/>
          </a:xfrm>
          <a:prstGeom prst="bentConnector3">
            <a:avLst>
              <a:gd name="adj1" fmla="val 50000"/>
            </a:avLst>
          </a:prstGeom>
          <a:noFill/>
          <a:ln w="60325" cap="flat" cmpd="sng" algn="ctr">
            <a:solidFill>
              <a:schemeClr val="accent6">
                <a:lumMod val="40000"/>
                <a:lumOff val="60000"/>
              </a:schemeClr>
            </a:solidFill>
            <a:prstDash val="sysDash"/>
            <a:headEnd type="none"/>
            <a:tailEnd type="triangle"/>
          </a:ln>
          <a:effectLst/>
        </p:spPr>
      </p:cxnSp>
      <p:sp>
        <p:nvSpPr>
          <p:cNvPr id="78" name="Rectangle 77"/>
          <p:cNvSpPr/>
          <p:nvPr/>
        </p:nvSpPr>
        <p:spPr>
          <a:xfrm>
            <a:off x="5807840" y="5001751"/>
            <a:ext cx="767102" cy="376684"/>
          </a:xfrm>
          <a:prstGeom prst="rect">
            <a:avLst/>
          </a:prstGeom>
        </p:spPr>
        <p:txBody>
          <a:bodyPr wrap="none">
            <a:spAutoFit/>
          </a:bodyPr>
          <a:lstStyle/>
          <a:p>
            <a:pPr defTabSz="931958">
              <a:defRPr/>
            </a:pPr>
            <a:r>
              <a:rPr lang="en-US" b="1" kern="0" dirty="0">
                <a:solidFill>
                  <a:srgbClr val="000000"/>
                </a:solidFill>
                <a:latin typeface="Calibri" panose="020F0502020204030204"/>
              </a:rPr>
              <a:t>Agent</a:t>
            </a:r>
          </a:p>
        </p:txBody>
      </p:sp>
      <p:sp>
        <p:nvSpPr>
          <p:cNvPr id="80" name="Oval 16"/>
          <p:cNvSpPr>
            <a:spLocks noChangeArrowheads="1"/>
          </p:cNvSpPr>
          <p:nvPr/>
        </p:nvSpPr>
        <p:spPr bwMode="auto">
          <a:xfrm>
            <a:off x="6654140" y="4596690"/>
            <a:ext cx="100581" cy="96991"/>
          </a:xfrm>
          <a:prstGeom prst="ellipse">
            <a:avLst/>
          </a:prstGeom>
          <a:solidFill>
            <a:srgbClr val="5B9BD5"/>
          </a:solidFill>
          <a:ln>
            <a:noFill/>
          </a:ln>
        </p:spPr>
        <p:txBody>
          <a:bodyPr vert="horz" wrap="square" lIns="91414" tIns="45706" rIns="91414" bIns="45706" numCol="1" anchor="t" anchorCtr="0" compatLnSpc="1">
            <a:prstTxWarp prst="textNoShape">
              <a:avLst/>
            </a:prstTxWarp>
          </a:bodyPr>
          <a:lstStyle/>
          <a:p>
            <a:pPr defTabSz="931958">
              <a:defRPr/>
            </a:pPr>
            <a:endParaRPr lang="en-US" sz="1836" kern="0">
              <a:solidFill>
                <a:srgbClr val="000000"/>
              </a:solidFill>
              <a:latin typeface="Calibri" panose="020F0502020204030204"/>
            </a:endParaRPr>
          </a:p>
        </p:txBody>
      </p:sp>
      <p:pic>
        <p:nvPicPr>
          <p:cNvPr id="39" name="Picture 38"/>
          <p:cNvPicPr>
            <a:picLocks noChangeAspect="1"/>
          </p:cNvPicPr>
          <p:nvPr/>
        </p:nvPicPr>
        <p:blipFill>
          <a:blip r:embed="rId4"/>
          <a:stretch>
            <a:fillRect/>
          </a:stretch>
        </p:blipFill>
        <p:spPr>
          <a:xfrm>
            <a:off x="7681053" y="5118674"/>
            <a:ext cx="695002" cy="389961"/>
          </a:xfrm>
          <a:prstGeom prst="rect">
            <a:avLst/>
          </a:prstGeom>
        </p:spPr>
      </p:pic>
      <p:pic>
        <p:nvPicPr>
          <p:cNvPr id="4" name="Picture 3"/>
          <p:cNvPicPr>
            <a:picLocks noChangeAspect="1"/>
          </p:cNvPicPr>
          <p:nvPr/>
        </p:nvPicPr>
        <p:blipFill>
          <a:blip r:embed="rId5"/>
          <a:stretch>
            <a:fillRect/>
          </a:stretch>
        </p:blipFill>
        <p:spPr>
          <a:xfrm>
            <a:off x="1535882" y="5290515"/>
            <a:ext cx="1960666" cy="1479813"/>
          </a:xfrm>
          <a:prstGeom prst="rect">
            <a:avLst/>
          </a:prstGeom>
        </p:spPr>
      </p:pic>
      <p:pic>
        <p:nvPicPr>
          <p:cNvPr id="7" name="Picture 6"/>
          <p:cNvPicPr>
            <a:picLocks noChangeAspect="1"/>
          </p:cNvPicPr>
          <p:nvPr/>
        </p:nvPicPr>
        <p:blipFill>
          <a:blip r:embed="rId6"/>
          <a:stretch>
            <a:fillRect/>
          </a:stretch>
        </p:blipFill>
        <p:spPr>
          <a:xfrm>
            <a:off x="5938560" y="4550061"/>
            <a:ext cx="573973" cy="329101"/>
          </a:xfrm>
          <a:prstGeom prst="rect">
            <a:avLst/>
          </a:prstGeom>
        </p:spPr>
      </p:pic>
      <p:pic>
        <p:nvPicPr>
          <p:cNvPr id="40" name="Picture 39"/>
          <p:cNvPicPr>
            <a:picLocks noChangeAspect="1"/>
          </p:cNvPicPr>
          <p:nvPr/>
        </p:nvPicPr>
        <p:blipFill>
          <a:blip r:embed="rId6"/>
          <a:stretch>
            <a:fillRect/>
          </a:stretch>
        </p:blipFill>
        <p:spPr>
          <a:xfrm>
            <a:off x="8511802" y="5257261"/>
            <a:ext cx="668352" cy="606523"/>
          </a:xfrm>
          <a:prstGeom prst="rect">
            <a:avLst/>
          </a:prstGeom>
        </p:spPr>
      </p:pic>
      <p:pic>
        <p:nvPicPr>
          <p:cNvPr id="8" name="Picture 7"/>
          <p:cNvPicPr>
            <a:picLocks noChangeAspect="1"/>
          </p:cNvPicPr>
          <p:nvPr/>
        </p:nvPicPr>
        <p:blipFill>
          <a:blip r:embed="rId7"/>
          <a:stretch>
            <a:fillRect/>
          </a:stretch>
        </p:blipFill>
        <p:spPr>
          <a:xfrm>
            <a:off x="168274" y="1324026"/>
            <a:ext cx="5014620" cy="2788787"/>
          </a:xfrm>
          <a:prstGeom prst="rect">
            <a:avLst/>
          </a:prstGeom>
        </p:spPr>
      </p:pic>
    </p:spTree>
    <p:extLst>
      <p:ext uri="{BB962C8B-B14F-4D97-AF65-F5344CB8AC3E}">
        <p14:creationId xmlns:p14="http://schemas.microsoft.com/office/powerpoint/2010/main" val="3028970765"/>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Related Content</a:t>
            </a:r>
            <a:endParaRPr lang="en-US" dirty="0"/>
          </a:p>
        </p:txBody>
      </p:sp>
      <p:sp>
        <p:nvSpPr>
          <p:cNvPr id="6" name="Text Placeholder 5"/>
          <p:cNvSpPr>
            <a:spLocks noGrp="1"/>
          </p:cNvSpPr>
          <p:nvPr>
            <p:ph type="body" sz="quarter" idx="11"/>
          </p:nvPr>
        </p:nvSpPr>
        <p:spPr>
          <a:xfrm>
            <a:off x="274639" y="1212849"/>
            <a:ext cx="11889564" cy="5869299"/>
          </a:xfrm>
        </p:spPr>
        <p:txBody>
          <a:bodyPr/>
          <a:lstStyle/>
          <a:p>
            <a:r>
              <a:rPr lang="en-US" sz="2800" dirty="0"/>
              <a:t>Breakout Sessions/Chalk </a:t>
            </a:r>
            <a:r>
              <a:rPr lang="en-US" sz="2800" dirty="0" smtClean="0"/>
              <a:t>Talks</a:t>
            </a:r>
            <a:br>
              <a:rPr lang="en-US" sz="2800" dirty="0" smtClean="0"/>
            </a:br>
            <a:endParaRPr lang="en-US" sz="2800" dirty="0" smtClean="0"/>
          </a:p>
          <a:p>
            <a:r>
              <a:rPr lang="en-US" sz="2200" b="1" dirty="0"/>
              <a:t>AZR321:  Linux on Azure – Options we have, Best practices and case studies</a:t>
            </a:r>
            <a:r>
              <a:rPr lang="en-US" sz="2200" dirty="0"/>
              <a:t/>
            </a:r>
            <a:br>
              <a:rPr lang="en-US" sz="2200" dirty="0"/>
            </a:br>
            <a:r>
              <a:rPr lang="en-US" sz="2200" dirty="0">
                <a:hlinkClick r:id="rId3"/>
              </a:rPr>
              <a:t>Madhan </a:t>
            </a:r>
            <a:r>
              <a:rPr lang="en-US" sz="2200" dirty="0" smtClean="0">
                <a:hlinkClick r:id="rId3"/>
              </a:rPr>
              <a:t>Arumugam</a:t>
            </a:r>
            <a:r>
              <a:rPr lang="en-US" sz="2200" dirty="0" smtClean="0"/>
              <a:t>, </a:t>
            </a:r>
            <a:r>
              <a:rPr lang="en-US" sz="2200" dirty="0">
                <a:hlinkClick r:id="rId4"/>
              </a:rPr>
              <a:t>Guy Bowman </a:t>
            </a:r>
            <a:br>
              <a:rPr lang="en-US" sz="2200" dirty="0">
                <a:hlinkClick r:id="rId4"/>
              </a:rPr>
            </a:br>
            <a:r>
              <a:rPr lang="en-US" sz="2200" dirty="0"/>
              <a:t>10:30 AM 1/30/2015 (PST</a:t>
            </a:r>
            <a:r>
              <a:rPr lang="en-US" sz="2200" dirty="0" smtClean="0"/>
              <a:t>)</a:t>
            </a:r>
            <a:br>
              <a:rPr lang="en-US" sz="2200" dirty="0" smtClean="0"/>
            </a:br>
            <a:endParaRPr lang="en-US" sz="2200" dirty="0" smtClean="0"/>
          </a:p>
          <a:p>
            <a:r>
              <a:rPr lang="en-US" sz="2200" b="1" dirty="0"/>
              <a:t>AZR323:  Container Technologies on Azure: From Beginners to Experts</a:t>
            </a:r>
            <a:r>
              <a:rPr lang="en-US" sz="2200" dirty="0"/>
              <a:t/>
            </a:r>
            <a:br>
              <a:rPr lang="en-US" sz="2200" dirty="0"/>
            </a:br>
            <a:r>
              <a:rPr lang="en-US" sz="2200" dirty="0">
                <a:hlinkClick r:id="rId5"/>
              </a:rPr>
              <a:t>Haishi Bai</a:t>
            </a:r>
            <a:r>
              <a:rPr lang="en-US" sz="2200" dirty="0"/>
              <a:t> </a:t>
            </a:r>
            <a:br>
              <a:rPr lang="en-US" sz="2200" dirty="0"/>
            </a:br>
            <a:r>
              <a:rPr lang="en-US" sz="2200" dirty="0"/>
              <a:t>10:30 AM 1/30/2015 (</a:t>
            </a:r>
            <a:r>
              <a:rPr lang="en-US" sz="2200"/>
              <a:t>PST</a:t>
            </a:r>
            <a:r>
              <a:rPr lang="en-US" sz="2200" smtClean="0"/>
              <a:t>)</a:t>
            </a:r>
            <a:br>
              <a:rPr lang="en-US" sz="2200" smtClean="0"/>
            </a:br>
            <a:endParaRPr lang="en-US" sz="2200" dirty="0" smtClean="0"/>
          </a:p>
          <a:p>
            <a:r>
              <a:rPr lang="en-US" sz="2200" b="1" dirty="0"/>
              <a:t>AZR322:  </a:t>
            </a:r>
            <a:r>
              <a:rPr lang="en-US" sz="2200" b="1" dirty="0" err="1"/>
              <a:t>DevOps</a:t>
            </a:r>
            <a:r>
              <a:rPr lang="en-US" sz="2200" b="1" dirty="0"/>
              <a:t> in Azure using Chef, Puppet, DSC, </a:t>
            </a:r>
            <a:r>
              <a:rPr lang="en-US" sz="2200" b="1" dirty="0" err="1"/>
              <a:t>Docker</a:t>
            </a:r>
            <a:r>
              <a:rPr lang="en-US" sz="2200" b="1" dirty="0"/>
              <a:t> and others</a:t>
            </a:r>
            <a:r>
              <a:rPr lang="en-US" sz="2200" dirty="0"/>
              <a:t/>
            </a:r>
            <a:br>
              <a:rPr lang="en-US" sz="2200" dirty="0"/>
            </a:br>
            <a:r>
              <a:rPr lang="en-US" sz="2200" dirty="0">
                <a:hlinkClick r:id="rId6"/>
              </a:rPr>
              <a:t>Kundana Palagiri</a:t>
            </a:r>
            <a:r>
              <a:rPr lang="en-US" sz="2200" dirty="0"/>
              <a:t>, </a:t>
            </a:r>
            <a:r>
              <a:rPr lang="en-US" sz="2200" dirty="0">
                <a:hlinkClick r:id="rId7"/>
              </a:rPr>
              <a:t>Varun Maker</a:t>
            </a:r>
            <a:r>
              <a:rPr lang="en-US" sz="2200" dirty="0"/>
              <a:t> </a:t>
            </a:r>
            <a:br>
              <a:rPr lang="en-US" sz="2200" dirty="0"/>
            </a:br>
            <a:r>
              <a:rPr lang="en-US" sz="2200" dirty="0"/>
              <a:t>2:45 PM 1/30/2015 (PST)</a:t>
            </a:r>
            <a:endParaRPr lang="en-US" sz="2200" dirty="0" smtClean="0"/>
          </a:p>
          <a:p>
            <a:endParaRPr lang="en-US" sz="2200" dirty="0" smtClean="0"/>
          </a:p>
          <a:p>
            <a:r>
              <a:rPr lang="en-US" sz="2200" b="1" dirty="0"/>
              <a:t>CDP213:  Integrating </a:t>
            </a:r>
            <a:r>
              <a:rPr lang="en-US" sz="2200" b="1" dirty="0" err="1"/>
              <a:t>Docker</a:t>
            </a:r>
            <a:r>
              <a:rPr lang="en-US" sz="2200" b="1" dirty="0"/>
              <a:t> and Microsoft: Benefits of container technologies</a:t>
            </a:r>
            <a:r>
              <a:rPr lang="en-US" sz="2200" dirty="0"/>
              <a:t/>
            </a:r>
            <a:br>
              <a:rPr lang="en-US" sz="2200" dirty="0"/>
            </a:br>
            <a:r>
              <a:rPr lang="en-US" sz="2200" dirty="0">
                <a:hlinkClick r:id="rId8"/>
              </a:rPr>
              <a:t>Hari Pulapaka</a:t>
            </a:r>
            <a:r>
              <a:rPr lang="en-US" sz="2200" dirty="0"/>
              <a:t>, </a:t>
            </a:r>
            <a:r>
              <a:rPr lang="en-US" sz="2200" dirty="0">
                <a:hlinkClick r:id="rId9"/>
              </a:rPr>
              <a:t>Taylor Brown</a:t>
            </a:r>
            <a:r>
              <a:rPr lang="en-US" sz="2200" dirty="0"/>
              <a:t> </a:t>
            </a:r>
            <a:br>
              <a:rPr lang="en-US" sz="2200" dirty="0"/>
            </a:br>
            <a:r>
              <a:rPr lang="en-US" sz="2200" dirty="0"/>
              <a:t>1:00 PM 1/26/2015 (PST)</a:t>
            </a:r>
            <a:endParaRPr lang="en-US" sz="2200" dirty="0" smtClean="0"/>
          </a:p>
        </p:txBody>
      </p:sp>
    </p:spTree>
    <p:extLst>
      <p:ext uri="{BB962C8B-B14F-4D97-AF65-F5344CB8AC3E}">
        <p14:creationId xmlns:p14="http://schemas.microsoft.com/office/powerpoint/2010/main" val="25856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Some speakers at Microsoft like to use this slide for hidden “notes slides”. </a:t>
            </a:r>
          </a:p>
          <a:p>
            <a:r>
              <a:rPr lang="en-US" dirty="0" smtClean="0"/>
              <a:t>Delete it if you don’t want to use it.</a:t>
            </a:r>
            <a:endParaRPr lang="en-US" dirty="0"/>
          </a:p>
        </p:txBody>
      </p:sp>
      <p:sp>
        <p:nvSpPr>
          <p:cNvPr id="7" name="Text Placeholder 6"/>
          <p:cNvSpPr>
            <a:spLocks noGrp="1"/>
          </p:cNvSpPr>
          <p:nvPr>
            <p:ph type="body" sz="quarter" idx="11"/>
          </p:nvPr>
        </p:nvSpPr>
        <p:spPr/>
        <p:txBody>
          <a:bodyPr/>
          <a:lstStyle/>
          <a:p>
            <a:r>
              <a:rPr lang="en-US" dirty="0" smtClean="0"/>
              <a:t>NEXT: &lt;next slide title&gt;</a:t>
            </a:r>
            <a:endParaRPr lang="en-US" dirty="0"/>
          </a:p>
        </p:txBody>
      </p:sp>
      <p:sp>
        <p:nvSpPr>
          <p:cNvPr id="4" name="Title 3"/>
          <p:cNvSpPr>
            <a:spLocks noGrp="1"/>
          </p:cNvSpPr>
          <p:nvPr>
            <p:ph type="title"/>
          </p:nvPr>
        </p:nvSpPr>
        <p:spPr/>
        <p:txBody>
          <a:bodyPr/>
          <a:lstStyle/>
          <a:p>
            <a:r>
              <a:rPr lang="en-US" dirty="0" smtClean="0"/>
              <a:t>Notes (hidden)</a:t>
            </a:r>
            <a:endParaRPr lang="en-US" dirty="0"/>
          </a:p>
        </p:txBody>
      </p:sp>
    </p:spTree>
    <p:extLst>
      <p:ext uri="{BB962C8B-B14F-4D97-AF65-F5344CB8AC3E}">
        <p14:creationId xmlns:p14="http://schemas.microsoft.com/office/powerpoint/2010/main" val="257254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737274"/>
            <a:ext cx="11887200" cy="2228302"/>
          </a:xfrm>
          <a:prstGeom prst="rect">
            <a:avLst/>
          </a:prstGeom>
        </p:spPr>
        <p:txBody>
          <a:bodyPr lIns="182880" tIns="146304" rIns="182880" bIns="146304"/>
          <a:lstStyle/>
          <a:p>
            <a:pPr marL="0" indent="0">
              <a:spcBef>
                <a:spcPts val="1224"/>
              </a:spcBef>
              <a:buNone/>
              <a:defRPr/>
            </a:pPr>
            <a:r>
              <a:rPr lang="en-US" dirty="0" smtClean="0"/>
              <a:t>Multiple ways to access Online Evaluation Forms:</a:t>
            </a:r>
          </a:p>
          <a:p>
            <a:pPr marL="348105" indent="-348105">
              <a:buClr>
                <a:schemeClr val="tx1"/>
              </a:buClr>
              <a:buFont typeface="+mj-lt"/>
              <a:buAutoNum type="arabicPeriod"/>
              <a:defRPr/>
            </a:pPr>
            <a:r>
              <a:rPr lang="en-US" sz="2400" dirty="0" smtClean="0">
                <a:gradFill>
                  <a:gsLst>
                    <a:gs pos="100000">
                      <a:srgbClr val="FFFFFF"/>
                    </a:gs>
                    <a:gs pos="0">
                      <a:srgbClr val="FFFFFF"/>
                    </a:gs>
                  </a:gsLst>
                  <a:lin ang="5400000" scaled="0"/>
                </a:gradFill>
                <a:latin typeface="+mn-lt"/>
              </a:rPr>
              <a:t>CommNet stations located throughout conference venues</a:t>
            </a:r>
          </a:p>
          <a:p>
            <a:pPr marL="348105" indent="-348105">
              <a:buClr>
                <a:schemeClr val="tx1"/>
              </a:buClr>
              <a:buFont typeface="+mj-lt"/>
              <a:buAutoNum type="arabicPeriod"/>
              <a:defRPr/>
            </a:pPr>
            <a:r>
              <a:rPr lang="en-US" sz="2400" dirty="0" smtClean="0">
                <a:gradFill>
                  <a:gsLst>
                    <a:gs pos="100000">
                      <a:srgbClr val="FFFFFF"/>
                    </a:gs>
                    <a:gs pos="0">
                      <a:srgbClr val="FFFFFF"/>
                    </a:gs>
                  </a:gsLst>
                  <a:lin ang="5400000" scaled="0"/>
                </a:gradFill>
                <a:latin typeface="+mn-lt"/>
              </a:rPr>
              <a:t>Via both TechReady Windows Phone and Windows 8.1 Event Apps</a:t>
            </a:r>
          </a:p>
          <a:p>
            <a:pPr marL="348105" indent="-348105">
              <a:buClr>
                <a:schemeClr val="tx1"/>
              </a:buClr>
              <a:buFont typeface="+mj-lt"/>
              <a:buAutoNum type="arabicPeriod"/>
              <a:defRPr/>
            </a:pPr>
            <a:r>
              <a:rPr lang="en-US" sz="2400" dirty="0" smtClean="0">
                <a:gradFill>
                  <a:gsLst>
                    <a:gs pos="100000">
                      <a:srgbClr val="FFFFFF"/>
                    </a:gs>
                    <a:gs pos="0">
                      <a:srgbClr val="FFFFFF"/>
                    </a:gs>
                  </a:gsLst>
                  <a:lin ang="5400000" scaled="0"/>
                </a:gradFill>
                <a:latin typeface="+mn-lt"/>
              </a:rPr>
              <a:t>Via traditional TechReady Schedule Builder Windows Phone 7/8 Application</a:t>
            </a:r>
          </a:p>
          <a:p>
            <a:pPr marL="348105" indent="-348105">
              <a:buClr>
                <a:schemeClr val="tx1"/>
              </a:buClr>
              <a:buFont typeface="+mj-lt"/>
              <a:buAutoNum type="arabicPeriod"/>
              <a:defRPr/>
            </a:pPr>
            <a:r>
              <a:rPr lang="en-US" sz="2400" dirty="0" smtClean="0">
                <a:gradFill>
                  <a:gsLst>
                    <a:gs pos="100000">
                      <a:srgbClr val="FFFFFF"/>
                    </a:gs>
                    <a:gs pos="0">
                      <a:srgbClr val="FFFFFF"/>
                    </a:gs>
                  </a:gsLst>
                  <a:lin ang="5400000" scaled="0"/>
                </a:gradFill>
                <a:latin typeface="+mn-lt"/>
              </a:rPr>
              <a:t>Via BYOD browser from any wired or wireless internet connection to </a:t>
            </a:r>
            <a:r>
              <a:rPr lang="en-US" sz="2400" dirty="0" smtClean="0">
                <a:gradFill>
                  <a:gsLst>
                    <a:gs pos="100000">
                      <a:srgbClr val="FFFFFF"/>
                    </a:gs>
                    <a:gs pos="0">
                      <a:srgbClr val="FFFFFF"/>
                    </a:gs>
                  </a:gsLst>
                  <a:lin ang="5400000" scaled="0"/>
                </a:gradFill>
                <a:latin typeface="+mn-lt"/>
                <a:hlinkClick r:id="rId3"/>
              </a:rPr>
              <a:t>https://www.MyTechReady.com</a:t>
            </a:r>
            <a:endParaRPr lang="en-US" sz="2400" dirty="0" smtClean="0">
              <a:gradFill>
                <a:gsLst>
                  <a:gs pos="100000">
                    <a:srgbClr val="FFFFFF"/>
                  </a:gs>
                  <a:gs pos="0">
                    <a:srgbClr val="FFFFFF"/>
                  </a:gs>
                </a:gsLst>
                <a:lin ang="5400000" scaled="0"/>
              </a:gradFill>
              <a:latin typeface="+mn-lt"/>
            </a:endParaRPr>
          </a:p>
          <a:p>
            <a:pPr marL="348105" indent="-348105">
              <a:buClr>
                <a:schemeClr val="tx1"/>
              </a:buClr>
              <a:buFont typeface="+mj-lt"/>
              <a:buAutoNum type="arabicPeriod"/>
              <a:defRPr/>
            </a:pPr>
            <a:endParaRPr lang="en-US" sz="2448" dirty="0" smtClean="0">
              <a:gradFill>
                <a:gsLst>
                  <a:gs pos="100000">
                    <a:srgbClr val="FFFFFF"/>
                  </a:gs>
                  <a:gs pos="0">
                    <a:srgbClr val="FFFFFF"/>
                  </a:gs>
                </a:gsLst>
                <a:lin ang="5400000" scaled="0"/>
              </a:gradFill>
              <a:latin typeface="+mn-lt"/>
            </a:endParaRPr>
          </a:p>
          <a:p>
            <a:pPr marL="0" indent="0">
              <a:buClr>
                <a:schemeClr val="tx1"/>
              </a:buClr>
              <a:buNone/>
              <a:defRPr/>
            </a:pPr>
            <a:r>
              <a:rPr lang="en-US" sz="2448" dirty="0" smtClean="0">
                <a:gradFill>
                  <a:gsLst>
                    <a:gs pos="100000">
                      <a:srgbClr val="FFFFFF"/>
                    </a:gs>
                    <a:gs pos="0">
                      <a:srgbClr val="FFFFFF"/>
                    </a:gs>
                  </a:gsLst>
                  <a:lin ang="5400000" scaled="0"/>
                </a:gradFill>
                <a:latin typeface="+mn-lt"/>
              </a:rPr>
              <a:t>For more information, please refer to CommNet</a:t>
            </a:r>
          </a:p>
          <a:p>
            <a:pPr marL="348105" indent="-348105">
              <a:buClr>
                <a:schemeClr val="tx1"/>
              </a:buClr>
              <a:buFont typeface="+mj-lt"/>
              <a:buAutoNum type="arabicPeriod"/>
              <a:defRPr/>
            </a:pPr>
            <a:endParaRPr lang="en-US" sz="2448" dirty="0">
              <a:gradFill>
                <a:gsLst>
                  <a:gs pos="100000">
                    <a:srgbClr val="FFFFFF"/>
                  </a:gs>
                  <a:gs pos="0">
                    <a:srgbClr val="FFFFFF"/>
                  </a:gs>
                </a:gsLst>
                <a:lin ang="5400000" scaled="0"/>
              </a:gradFill>
              <a:latin typeface="+mn-lt"/>
            </a:endParaRPr>
          </a:p>
        </p:txBody>
      </p:sp>
      <p:sp>
        <p:nvSpPr>
          <p:cNvPr id="2" name="Title 1"/>
          <p:cNvSpPr>
            <a:spLocks noGrp="1"/>
          </p:cNvSpPr>
          <p:nvPr>
            <p:ph type="title"/>
          </p:nvPr>
        </p:nvSpPr>
        <p:spPr/>
        <p:txBody>
          <a:bodyPr/>
          <a:lstStyle/>
          <a:p>
            <a:r>
              <a:rPr lang="en-US" dirty="0"/>
              <a:t>Please Complete An Evaluation Form</a:t>
            </a:r>
            <a:br>
              <a:rPr lang="en-US" dirty="0"/>
            </a:br>
            <a:r>
              <a:rPr lang="en-US" sz="3672" dirty="0">
                <a:gradFill>
                  <a:gsLst>
                    <a:gs pos="26772">
                      <a:schemeClr val="tx1"/>
                    </a:gs>
                    <a:gs pos="72000">
                      <a:schemeClr val="tx1"/>
                    </a:gs>
                  </a:gsLst>
                  <a:lin ang="5400000" scaled="0"/>
                </a:gradFill>
              </a:rPr>
              <a:t>Your input is important!</a:t>
            </a:r>
            <a:endParaRPr lang="en-US" dirty="0">
              <a:gradFill>
                <a:gsLst>
                  <a:gs pos="26772">
                    <a:schemeClr val="tx1"/>
                  </a:gs>
                  <a:gs pos="72000">
                    <a:schemeClr val="tx1"/>
                  </a:gs>
                </a:gsLst>
                <a:lin ang="5400000" scaled="0"/>
              </a:gradFill>
            </a:endParaRPr>
          </a:p>
        </p:txBody>
      </p:sp>
      <p:sp>
        <p:nvSpPr>
          <p:cNvPr id="7" name="Freeform 6"/>
          <p:cNvSpPr>
            <a:spLocks/>
          </p:cNvSpPr>
          <p:nvPr/>
        </p:nvSpPr>
        <p:spPr bwMode="auto">
          <a:xfrm>
            <a:off x="7275585" y="5322349"/>
            <a:ext cx="2473708" cy="929716"/>
          </a:xfrm>
          <a:custGeom>
            <a:avLst/>
            <a:gdLst/>
            <a:ahLst/>
            <a:cxnLst>
              <a:cxn ang="0">
                <a:pos x="1490" y="274"/>
              </a:cxn>
              <a:cxn ang="0">
                <a:pos x="1122" y="0"/>
              </a:cxn>
              <a:cxn ang="0">
                <a:pos x="1145" y="128"/>
              </a:cxn>
              <a:cxn ang="0">
                <a:pos x="0" y="128"/>
              </a:cxn>
              <a:cxn ang="0">
                <a:pos x="0" y="417"/>
              </a:cxn>
              <a:cxn ang="0">
                <a:pos x="1145" y="417"/>
              </a:cxn>
              <a:cxn ang="0">
                <a:pos x="1122" y="560"/>
              </a:cxn>
              <a:cxn ang="0">
                <a:pos x="1490" y="274"/>
              </a:cxn>
            </a:cxnLst>
            <a:rect l="0" t="0" r="r" b="b"/>
            <a:pathLst>
              <a:path w="1490" h="560">
                <a:moveTo>
                  <a:pt x="1490" y="274"/>
                </a:moveTo>
                <a:lnTo>
                  <a:pt x="1122" y="0"/>
                </a:lnTo>
                <a:lnTo>
                  <a:pt x="1145" y="128"/>
                </a:lnTo>
                <a:lnTo>
                  <a:pt x="0" y="128"/>
                </a:lnTo>
                <a:lnTo>
                  <a:pt x="0" y="417"/>
                </a:lnTo>
                <a:lnTo>
                  <a:pt x="1145" y="417"/>
                </a:lnTo>
                <a:lnTo>
                  <a:pt x="1122" y="560"/>
                </a:lnTo>
                <a:lnTo>
                  <a:pt x="1490" y="274"/>
                </a:lnTo>
                <a:close/>
              </a:path>
            </a:pathLst>
          </a:custGeom>
          <a:ln>
            <a:headEnd/>
            <a:tailEnd/>
          </a:ln>
          <a:effectLst/>
        </p:spPr>
        <p:style>
          <a:lnRef idx="0">
            <a:schemeClr val="accent1"/>
          </a:lnRef>
          <a:fillRef idx="3">
            <a:schemeClr val="accent1"/>
          </a:fillRef>
          <a:effectRef idx="3">
            <a:schemeClr val="accent1"/>
          </a:effectRef>
          <a:fontRef idx="minor">
            <a:schemeClr val="lt1"/>
          </a:fontRef>
        </p:style>
        <p:txBody>
          <a:bodyPr lIns="186521" anchor="ctr"/>
          <a:lstStyle/>
          <a:p>
            <a:pPr>
              <a:lnSpc>
                <a:spcPct val="90000"/>
              </a:lnSpc>
              <a:defRPr/>
            </a:pPr>
            <a:r>
              <a:rPr lang="en-US" sz="1632" dirty="0">
                <a:gradFill>
                  <a:gsLst>
                    <a:gs pos="0">
                      <a:srgbClr val="FFFFFF"/>
                    </a:gs>
                    <a:gs pos="100000">
                      <a:srgbClr val="FFFFFF"/>
                    </a:gs>
                  </a:gsLst>
                  <a:lin ang="5400000" scaled="0"/>
                </a:gradFill>
              </a:rPr>
              <a:t>Speaker – Click Here</a:t>
            </a:r>
            <a:br>
              <a:rPr lang="en-US" sz="1632" dirty="0">
                <a:gradFill>
                  <a:gsLst>
                    <a:gs pos="0">
                      <a:srgbClr val="FFFFFF"/>
                    </a:gs>
                    <a:gs pos="100000">
                      <a:srgbClr val="FFFFFF"/>
                    </a:gs>
                  </a:gsLst>
                  <a:lin ang="5400000" scaled="0"/>
                </a:gradFill>
              </a:rPr>
            </a:br>
            <a:r>
              <a:rPr lang="en-US" sz="1632" dirty="0">
                <a:gradFill>
                  <a:gsLst>
                    <a:gs pos="0">
                      <a:srgbClr val="FFFFFF"/>
                    </a:gs>
                    <a:gs pos="100000">
                      <a:srgbClr val="FFFFFF"/>
                    </a:gs>
                  </a:gsLst>
                  <a:lin ang="5400000" scaled="0"/>
                </a:gradFill>
              </a:rPr>
              <a:t>to Launch Video</a:t>
            </a:r>
          </a:p>
        </p:txBody>
      </p:sp>
      <p:sp>
        <p:nvSpPr>
          <p:cNvPr id="19" name="Freeform 6"/>
          <p:cNvSpPr>
            <a:spLocks noChangeAspect="1" noEditPoints="1"/>
          </p:cNvSpPr>
          <p:nvPr/>
        </p:nvSpPr>
        <p:spPr bwMode="auto">
          <a:xfrm>
            <a:off x="9832321" y="5087754"/>
            <a:ext cx="1957336" cy="1398905"/>
          </a:xfrm>
          <a:custGeom>
            <a:avLst/>
            <a:gdLst>
              <a:gd name="T0" fmla="*/ 180 w 1172"/>
              <a:gd name="T1" fmla="*/ 696 h 838"/>
              <a:gd name="T2" fmla="*/ 233 w 1172"/>
              <a:gd name="T3" fmla="*/ 480 h 838"/>
              <a:gd name="T4" fmla="*/ 317 w 1172"/>
              <a:gd name="T5" fmla="*/ 480 h 838"/>
              <a:gd name="T6" fmla="*/ 396 w 1172"/>
              <a:gd name="T7" fmla="*/ 233 h 838"/>
              <a:gd name="T8" fmla="*/ 396 w 1172"/>
              <a:gd name="T9" fmla="*/ 317 h 838"/>
              <a:gd name="T10" fmla="*/ 461 w 1172"/>
              <a:gd name="T11" fmla="*/ 415 h 838"/>
              <a:gd name="T12" fmla="*/ 396 w 1172"/>
              <a:gd name="T13" fmla="*/ 643 h 838"/>
              <a:gd name="T14" fmla="*/ 480 w 1172"/>
              <a:gd name="T15" fmla="*/ 643 h 838"/>
              <a:gd name="T16" fmla="*/ 559 w 1172"/>
              <a:gd name="T17" fmla="*/ 396 h 838"/>
              <a:gd name="T18" fmla="*/ 559 w 1172"/>
              <a:gd name="T19" fmla="*/ 480 h 838"/>
              <a:gd name="T20" fmla="*/ 791 w 1172"/>
              <a:gd name="T21" fmla="*/ 584 h 838"/>
              <a:gd name="T22" fmla="*/ 936 w 1172"/>
              <a:gd name="T23" fmla="*/ 693 h 838"/>
              <a:gd name="T24" fmla="*/ 760 w 1172"/>
              <a:gd name="T25" fmla="*/ 693 h 838"/>
              <a:gd name="T26" fmla="*/ 736 w 1172"/>
              <a:gd name="T27" fmla="*/ 693 h 838"/>
              <a:gd name="T28" fmla="*/ 680 w 1172"/>
              <a:gd name="T29" fmla="*/ 733 h 838"/>
              <a:gd name="T30" fmla="*/ 697 w 1172"/>
              <a:gd name="T31" fmla="*/ 753 h 838"/>
              <a:gd name="T32" fmla="*/ 637 w 1172"/>
              <a:gd name="T33" fmla="*/ 764 h 838"/>
              <a:gd name="T34" fmla="*/ 1172 w 1172"/>
              <a:gd name="T35" fmla="*/ 580 h 838"/>
              <a:gd name="T36" fmla="*/ 1040 w 1172"/>
              <a:gd name="T37" fmla="*/ 553 h 838"/>
              <a:gd name="T38" fmla="*/ 999 w 1172"/>
              <a:gd name="T39" fmla="*/ 573 h 838"/>
              <a:gd name="T40" fmla="*/ 868 w 1172"/>
              <a:gd name="T41" fmla="*/ 573 h 838"/>
              <a:gd name="T42" fmla="*/ 828 w 1172"/>
              <a:gd name="T43" fmla="*/ 553 h 838"/>
              <a:gd name="T44" fmla="*/ 868 w 1172"/>
              <a:gd name="T45" fmla="*/ 573 h 838"/>
              <a:gd name="T46" fmla="*/ 913 w 1172"/>
              <a:gd name="T47" fmla="*/ 553 h 838"/>
              <a:gd name="T48" fmla="*/ 954 w 1172"/>
              <a:gd name="T49" fmla="*/ 573 h 838"/>
              <a:gd name="T50" fmla="*/ 742 w 1172"/>
              <a:gd name="T51" fmla="*/ 753 h 838"/>
              <a:gd name="T52" fmla="*/ 783 w 1172"/>
              <a:gd name="T53" fmla="*/ 733 h 838"/>
              <a:gd name="T54" fmla="*/ 868 w 1172"/>
              <a:gd name="T55" fmla="*/ 753 h 838"/>
              <a:gd name="T56" fmla="*/ 828 w 1172"/>
              <a:gd name="T57" fmla="*/ 733 h 838"/>
              <a:gd name="T58" fmla="*/ 868 w 1172"/>
              <a:gd name="T59" fmla="*/ 753 h 838"/>
              <a:gd name="T60" fmla="*/ 903 w 1172"/>
              <a:gd name="T61" fmla="*/ 743 h 838"/>
              <a:gd name="T62" fmla="*/ 964 w 1172"/>
              <a:gd name="T63" fmla="*/ 743 h 838"/>
              <a:gd name="T64" fmla="*/ 999 w 1172"/>
              <a:gd name="T65" fmla="*/ 753 h 838"/>
              <a:gd name="T66" fmla="*/ 1040 w 1172"/>
              <a:gd name="T67" fmla="*/ 733 h 838"/>
              <a:gd name="T68" fmla="*/ 1126 w 1172"/>
              <a:gd name="T69" fmla="*/ 753 h 838"/>
              <a:gd name="T70" fmla="*/ 1085 w 1172"/>
              <a:gd name="T71" fmla="*/ 733 h 838"/>
              <a:gd name="T72" fmla="*/ 1126 w 1172"/>
              <a:gd name="T73" fmla="*/ 753 h 838"/>
              <a:gd name="T74" fmla="*/ 986 w 1172"/>
              <a:gd name="T75" fmla="*/ 722 h 838"/>
              <a:gd name="T76" fmla="*/ 986 w 1172"/>
              <a:gd name="T77" fmla="*/ 584 h 838"/>
              <a:gd name="T78" fmla="*/ 1136 w 1172"/>
              <a:gd name="T79" fmla="*/ 693 h 838"/>
              <a:gd name="T80" fmla="*/ 1074 w 1172"/>
              <a:gd name="T81" fmla="*/ 563 h 838"/>
              <a:gd name="T82" fmla="*/ 1136 w 1172"/>
              <a:gd name="T83" fmla="*/ 563 h 838"/>
              <a:gd name="T84" fmla="*/ 305 w 1172"/>
              <a:gd name="T85" fmla="*/ 468 h 838"/>
              <a:gd name="T86" fmla="*/ 237 w 1172"/>
              <a:gd name="T87" fmla="*/ 457 h 838"/>
              <a:gd name="T88" fmla="*/ 305 w 1172"/>
              <a:gd name="T89" fmla="*/ 408 h 838"/>
              <a:gd name="T90" fmla="*/ 631 w 1172"/>
              <a:gd name="T91" fmla="*/ 468 h 838"/>
              <a:gd name="T92" fmla="*/ 563 w 1172"/>
              <a:gd name="T93" fmla="*/ 457 h 838"/>
              <a:gd name="T94" fmla="*/ 457 w 1172"/>
              <a:gd name="T95" fmla="*/ 237 h 838"/>
              <a:gd name="T96" fmla="*/ 468 w 1172"/>
              <a:gd name="T97" fmla="*/ 305 h 838"/>
              <a:gd name="T98" fmla="*/ 400 w 1172"/>
              <a:gd name="T99" fmla="*/ 294 h 838"/>
              <a:gd name="T100" fmla="*/ 457 w 1172"/>
              <a:gd name="T101" fmla="*/ 563 h 838"/>
              <a:gd name="T102" fmla="*/ 468 w 1172"/>
              <a:gd name="T103" fmla="*/ 631 h 838"/>
              <a:gd name="T104" fmla="*/ 400 w 1172"/>
              <a:gd name="T105" fmla="*/ 620 h 838"/>
              <a:gd name="T106" fmla="*/ 88 w 1172"/>
              <a:gd name="T107" fmla="*/ 591 h 838"/>
              <a:gd name="T108" fmla="*/ 438 w 1172"/>
              <a:gd name="T109" fmla="*/ 57 h 838"/>
              <a:gd name="T110" fmla="*/ 88 w 1172"/>
              <a:gd name="T111" fmla="*/ 591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2" h="838">
                <a:moveTo>
                  <a:pt x="696" y="180"/>
                </a:moveTo>
                <a:cubicBezTo>
                  <a:pt x="553" y="38"/>
                  <a:pt x="322" y="38"/>
                  <a:pt x="180" y="180"/>
                </a:cubicBezTo>
                <a:cubicBezTo>
                  <a:pt x="38" y="323"/>
                  <a:pt x="38" y="554"/>
                  <a:pt x="180" y="696"/>
                </a:cubicBezTo>
                <a:cubicBezTo>
                  <a:pt x="322" y="838"/>
                  <a:pt x="553" y="838"/>
                  <a:pt x="696" y="696"/>
                </a:cubicBezTo>
                <a:cubicBezTo>
                  <a:pt x="838" y="554"/>
                  <a:pt x="838" y="323"/>
                  <a:pt x="696" y="180"/>
                </a:cubicBezTo>
                <a:close/>
                <a:moveTo>
                  <a:pt x="233" y="480"/>
                </a:moveTo>
                <a:cubicBezTo>
                  <a:pt x="209" y="457"/>
                  <a:pt x="209" y="419"/>
                  <a:pt x="233" y="396"/>
                </a:cubicBezTo>
                <a:cubicBezTo>
                  <a:pt x="256" y="373"/>
                  <a:pt x="294" y="373"/>
                  <a:pt x="317" y="396"/>
                </a:cubicBezTo>
                <a:cubicBezTo>
                  <a:pt x="340" y="419"/>
                  <a:pt x="340" y="457"/>
                  <a:pt x="317" y="480"/>
                </a:cubicBezTo>
                <a:cubicBezTo>
                  <a:pt x="294" y="504"/>
                  <a:pt x="256" y="504"/>
                  <a:pt x="233" y="480"/>
                </a:cubicBezTo>
                <a:close/>
                <a:moveTo>
                  <a:pt x="396" y="317"/>
                </a:moveTo>
                <a:cubicBezTo>
                  <a:pt x="372" y="294"/>
                  <a:pt x="372" y="256"/>
                  <a:pt x="396" y="233"/>
                </a:cubicBezTo>
                <a:cubicBezTo>
                  <a:pt x="419" y="210"/>
                  <a:pt x="457" y="210"/>
                  <a:pt x="480" y="233"/>
                </a:cubicBezTo>
                <a:cubicBezTo>
                  <a:pt x="504" y="256"/>
                  <a:pt x="504" y="294"/>
                  <a:pt x="480" y="317"/>
                </a:cubicBezTo>
                <a:cubicBezTo>
                  <a:pt x="457" y="341"/>
                  <a:pt x="419" y="341"/>
                  <a:pt x="396" y="317"/>
                </a:cubicBezTo>
                <a:close/>
                <a:moveTo>
                  <a:pt x="415" y="461"/>
                </a:moveTo>
                <a:cubicBezTo>
                  <a:pt x="402" y="448"/>
                  <a:pt x="402" y="428"/>
                  <a:pt x="415" y="415"/>
                </a:cubicBezTo>
                <a:cubicBezTo>
                  <a:pt x="428" y="403"/>
                  <a:pt x="448" y="403"/>
                  <a:pt x="461" y="415"/>
                </a:cubicBezTo>
                <a:cubicBezTo>
                  <a:pt x="474" y="428"/>
                  <a:pt x="474" y="448"/>
                  <a:pt x="461" y="461"/>
                </a:cubicBezTo>
                <a:cubicBezTo>
                  <a:pt x="448" y="474"/>
                  <a:pt x="428" y="474"/>
                  <a:pt x="415" y="461"/>
                </a:cubicBezTo>
                <a:close/>
                <a:moveTo>
                  <a:pt x="396" y="643"/>
                </a:moveTo>
                <a:cubicBezTo>
                  <a:pt x="372" y="620"/>
                  <a:pt x="372" y="582"/>
                  <a:pt x="396" y="559"/>
                </a:cubicBezTo>
                <a:cubicBezTo>
                  <a:pt x="419" y="536"/>
                  <a:pt x="457" y="536"/>
                  <a:pt x="480" y="559"/>
                </a:cubicBezTo>
                <a:cubicBezTo>
                  <a:pt x="504" y="582"/>
                  <a:pt x="504" y="620"/>
                  <a:pt x="480" y="643"/>
                </a:cubicBezTo>
                <a:cubicBezTo>
                  <a:pt x="457" y="667"/>
                  <a:pt x="419" y="667"/>
                  <a:pt x="396" y="643"/>
                </a:cubicBezTo>
                <a:close/>
                <a:moveTo>
                  <a:pt x="559" y="480"/>
                </a:moveTo>
                <a:cubicBezTo>
                  <a:pt x="535" y="457"/>
                  <a:pt x="535" y="419"/>
                  <a:pt x="559" y="396"/>
                </a:cubicBezTo>
                <a:cubicBezTo>
                  <a:pt x="582" y="373"/>
                  <a:pt x="620" y="373"/>
                  <a:pt x="643" y="396"/>
                </a:cubicBezTo>
                <a:cubicBezTo>
                  <a:pt x="667" y="419"/>
                  <a:pt x="667" y="457"/>
                  <a:pt x="643" y="480"/>
                </a:cubicBezTo>
                <a:cubicBezTo>
                  <a:pt x="620" y="504"/>
                  <a:pt x="582" y="504"/>
                  <a:pt x="559" y="480"/>
                </a:cubicBezTo>
                <a:close/>
                <a:moveTo>
                  <a:pt x="1134" y="542"/>
                </a:moveTo>
                <a:cubicBezTo>
                  <a:pt x="805" y="542"/>
                  <a:pt x="805" y="542"/>
                  <a:pt x="805" y="542"/>
                </a:cubicBezTo>
                <a:cubicBezTo>
                  <a:pt x="801" y="557"/>
                  <a:pt x="796" y="570"/>
                  <a:pt x="791" y="584"/>
                </a:cubicBezTo>
                <a:cubicBezTo>
                  <a:pt x="909" y="584"/>
                  <a:pt x="909" y="584"/>
                  <a:pt x="909" y="584"/>
                </a:cubicBezTo>
                <a:cubicBezTo>
                  <a:pt x="924" y="584"/>
                  <a:pt x="936" y="597"/>
                  <a:pt x="936" y="613"/>
                </a:cubicBezTo>
                <a:cubicBezTo>
                  <a:pt x="936" y="693"/>
                  <a:pt x="936" y="693"/>
                  <a:pt x="936" y="693"/>
                </a:cubicBezTo>
                <a:cubicBezTo>
                  <a:pt x="936" y="709"/>
                  <a:pt x="924" y="722"/>
                  <a:pt x="909" y="722"/>
                </a:cubicBezTo>
                <a:cubicBezTo>
                  <a:pt x="787" y="722"/>
                  <a:pt x="787" y="722"/>
                  <a:pt x="787" y="722"/>
                </a:cubicBezTo>
                <a:cubicBezTo>
                  <a:pt x="772" y="722"/>
                  <a:pt x="760" y="709"/>
                  <a:pt x="760" y="693"/>
                </a:cubicBezTo>
                <a:cubicBezTo>
                  <a:pt x="760" y="643"/>
                  <a:pt x="760" y="643"/>
                  <a:pt x="760" y="643"/>
                </a:cubicBezTo>
                <a:cubicBezTo>
                  <a:pt x="753" y="655"/>
                  <a:pt x="745" y="666"/>
                  <a:pt x="736" y="676"/>
                </a:cubicBezTo>
                <a:cubicBezTo>
                  <a:pt x="736" y="693"/>
                  <a:pt x="736" y="693"/>
                  <a:pt x="736" y="693"/>
                </a:cubicBezTo>
                <a:cubicBezTo>
                  <a:pt x="736" y="709"/>
                  <a:pt x="724" y="722"/>
                  <a:pt x="709" y="722"/>
                </a:cubicBezTo>
                <a:cubicBezTo>
                  <a:pt x="693" y="722"/>
                  <a:pt x="693" y="722"/>
                  <a:pt x="693" y="722"/>
                </a:cubicBezTo>
                <a:cubicBezTo>
                  <a:pt x="689" y="726"/>
                  <a:pt x="685" y="730"/>
                  <a:pt x="680" y="733"/>
                </a:cubicBezTo>
                <a:cubicBezTo>
                  <a:pt x="697" y="733"/>
                  <a:pt x="697" y="733"/>
                  <a:pt x="697" y="733"/>
                </a:cubicBezTo>
                <a:cubicBezTo>
                  <a:pt x="703" y="733"/>
                  <a:pt x="707" y="738"/>
                  <a:pt x="707" y="743"/>
                </a:cubicBezTo>
                <a:cubicBezTo>
                  <a:pt x="707" y="749"/>
                  <a:pt x="703" y="753"/>
                  <a:pt x="697" y="753"/>
                </a:cubicBezTo>
                <a:cubicBezTo>
                  <a:pt x="656" y="753"/>
                  <a:pt x="656" y="753"/>
                  <a:pt x="656" y="753"/>
                </a:cubicBezTo>
                <a:cubicBezTo>
                  <a:pt x="655" y="753"/>
                  <a:pt x="654" y="753"/>
                  <a:pt x="654" y="753"/>
                </a:cubicBezTo>
                <a:cubicBezTo>
                  <a:pt x="648" y="757"/>
                  <a:pt x="643" y="761"/>
                  <a:pt x="637" y="764"/>
                </a:cubicBezTo>
                <a:cubicBezTo>
                  <a:pt x="1134" y="764"/>
                  <a:pt x="1134" y="764"/>
                  <a:pt x="1134" y="764"/>
                </a:cubicBezTo>
                <a:cubicBezTo>
                  <a:pt x="1155" y="764"/>
                  <a:pt x="1172" y="747"/>
                  <a:pt x="1172" y="726"/>
                </a:cubicBezTo>
                <a:cubicBezTo>
                  <a:pt x="1172" y="580"/>
                  <a:pt x="1172" y="580"/>
                  <a:pt x="1172" y="580"/>
                </a:cubicBezTo>
                <a:cubicBezTo>
                  <a:pt x="1172" y="559"/>
                  <a:pt x="1155" y="542"/>
                  <a:pt x="1134" y="542"/>
                </a:cubicBezTo>
                <a:close/>
                <a:moveTo>
                  <a:pt x="999" y="553"/>
                </a:moveTo>
                <a:cubicBezTo>
                  <a:pt x="1040" y="553"/>
                  <a:pt x="1040" y="553"/>
                  <a:pt x="1040" y="553"/>
                </a:cubicBezTo>
                <a:cubicBezTo>
                  <a:pt x="1045" y="553"/>
                  <a:pt x="1050" y="558"/>
                  <a:pt x="1050" y="563"/>
                </a:cubicBezTo>
                <a:cubicBezTo>
                  <a:pt x="1050" y="569"/>
                  <a:pt x="1045" y="573"/>
                  <a:pt x="1040" y="573"/>
                </a:cubicBezTo>
                <a:cubicBezTo>
                  <a:pt x="999" y="573"/>
                  <a:pt x="999" y="573"/>
                  <a:pt x="999" y="573"/>
                </a:cubicBezTo>
                <a:cubicBezTo>
                  <a:pt x="993" y="573"/>
                  <a:pt x="989" y="569"/>
                  <a:pt x="989" y="563"/>
                </a:cubicBezTo>
                <a:cubicBezTo>
                  <a:pt x="989" y="558"/>
                  <a:pt x="993" y="553"/>
                  <a:pt x="999" y="553"/>
                </a:cubicBezTo>
                <a:close/>
                <a:moveTo>
                  <a:pt x="868" y="573"/>
                </a:moveTo>
                <a:cubicBezTo>
                  <a:pt x="828" y="573"/>
                  <a:pt x="828" y="573"/>
                  <a:pt x="828" y="573"/>
                </a:cubicBezTo>
                <a:cubicBezTo>
                  <a:pt x="822" y="573"/>
                  <a:pt x="817" y="569"/>
                  <a:pt x="817" y="563"/>
                </a:cubicBezTo>
                <a:cubicBezTo>
                  <a:pt x="817" y="558"/>
                  <a:pt x="822" y="553"/>
                  <a:pt x="828" y="553"/>
                </a:cubicBezTo>
                <a:cubicBezTo>
                  <a:pt x="868" y="553"/>
                  <a:pt x="868" y="553"/>
                  <a:pt x="868" y="553"/>
                </a:cubicBezTo>
                <a:cubicBezTo>
                  <a:pt x="874" y="553"/>
                  <a:pt x="879" y="558"/>
                  <a:pt x="879" y="563"/>
                </a:cubicBezTo>
                <a:cubicBezTo>
                  <a:pt x="879" y="569"/>
                  <a:pt x="874" y="573"/>
                  <a:pt x="868" y="573"/>
                </a:cubicBezTo>
                <a:close/>
                <a:moveTo>
                  <a:pt x="913" y="573"/>
                </a:moveTo>
                <a:cubicBezTo>
                  <a:pt x="908" y="573"/>
                  <a:pt x="903" y="569"/>
                  <a:pt x="903" y="563"/>
                </a:cubicBezTo>
                <a:cubicBezTo>
                  <a:pt x="903" y="558"/>
                  <a:pt x="908" y="553"/>
                  <a:pt x="913" y="553"/>
                </a:cubicBezTo>
                <a:cubicBezTo>
                  <a:pt x="954" y="553"/>
                  <a:pt x="954" y="553"/>
                  <a:pt x="954" y="553"/>
                </a:cubicBezTo>
                <a:cubicBezTo>
                  <a:pt x="960" y="553"/>
                  <a:pt x="964" y="558"/>
                  <a:pt x="964" y="563"/>
                </a:cubicBezTo>
                <a:cubicBezTo>
                  <a:pt x="964" y="569"/>
                  <a:pt x="960" y="573"/>
                  <a:pt x="954" y="573"/>
                </a:cubicBezTo>
                <a:lnTo>
                  <a:pt x="913" y="573"/>
                </a:lnTo>
                <a:close/>
                <a:moveTo>
                  <a:pt x="783" y="753"/>
                </a:moveTo>
                <a:cubicBezTo>
                  <a:pt x="742" y="753"/>
                  <a:pt x="742" y="753"/>
                  <a:pt x="742" y="753"/>
                </a:cubicBezTo>
                <a:cubicBezTo>
                  <a:pt x="736" y="753"/>
                  <a:pt x="732" y="749"/>
                  <a:pt x="732" y="743"/>
                </a:cubicBezTo>
                <a:cubicBezTo>
                  <a:pt x="732" y="738"/>
                  <a:pt x="736" y="733"/>
                  <a:pt x="742" y="733"/>
                </a:cubicBezTo>
                <a:cubicBezTo>
                  <a:pt x="783" y="733"/>
                  <a:pt x="783" y="733"/>
                  <a:pt x="783" y="733"/>
                </a:cubicBezTo>
                <a:cubicBezTo>
                  <a:pt x="788" y="733"/>
                  <a:pt x="793" y="738"/>
                  <a:pt x="793" y="743"/>
                </a:cubicBezTo>
                <a:cubicBezTo>
                  <a:pt x="793" y="749"/>
                  <a:pt x="788" y="753"/>
                  <a:pt x="783" y="753"/>
                </a:cubicBezTo>
                <a:close/>
                <a:moveTo>
                  <a:pt x="868" y="753"/>
                </a:moveTo>
                <a:cubicBezTo>
                  <a:pt x="828" y="753"/>
                  <a:pt x="828" y="753"/>
                  <a:pt x="828" y="753"/>
                </a:cubicBezTo>
                <a:cubicBezTo>
                  <a:pt x="822" y="753"/>
                  <a:pt x="817" y="749"/>
                  <a:pt x="817" y="743"/>
                </a:cubicBezTo>
                <a:cubicBezTo>
                  <a:pt x="817" y="738"/>
                  <a:pt x="822" y="733"/>
                  <a:pt x="828" y="733"/>
                </a:cubicBezTo>
                <a:cubicBezTo>
                  <a:pt x="868" y="733"/>
                  <a:pt x="868" y="733"/>
                  <a:pt x="868" y="733"/>
                </a:cubicBezTo>
                <a:cubicBezTo>
                  <a:pt x="874" y="733"/>
                  <a:pt x="879" y="738"/>
                  <a:pt x="879" y="743"/>
                </a:cubicBezTo>
                <a:cubicBezTo>
                  <a:pt x="879" y="749"/>
                  <a:pt x="874" y="753"/>
                  <a:pt x="868" y="753"/>
                </a:cubicBezTo>
                <a:close/>
                <a:moveTo>
                  <a:pt x="954" y="753"/>
                </a:moveTo>
                <a:cubicBezTo>
                  <a:pt x="913" y="753"/>
                  <a:pt x="913" y="753"/>
                  <a:pt x="913" y="753"/>
                </a:cubicBezTo>
                <a:cubicBezTo>
                  <a:pt x="908" y="753"/>
                  <a:pt x="903" y="749"/>
                  <a:pt x="903" y="743"/>
                </a:cubicBezTo>
                <a:cubicBezTo>
                  <a:pt x="903" y="738"/>
                  <a:pt x="908" y="733"/>
                  <a:pt x="913" y="733"/>
                </a:cubicBezTo>
                <a:cubicBezTo>
                  <a:pt x="954" y="733"/>
                  <a:pt x="954" y="733"/>
                  <a:pt x="954" y="733"/>
                </a:cubicBezTo>
                <a:cubicBezTo>
                  <a:pt x="960" y="733"/>
                  <a:pt x="964" y="738"/>
                  <a:pt x="964" y="743"/>
                </a:cubicBezTo>
                <a:cubicBezTo>
                  <a:pt x="964" y="749"/>
                  <a:pt x="960" y="753"/>
                  <a:pt x="954" y="753"/>
                </a:cubicBezTo>
                <a:close/>
                <a:moveTo>
                  <a:pt x="1040" y="753"/>
                </a:moveTo>
                <a:cubicBezTo>
                  <a:pt x="999" y="753"/>
                  <a:pt x="999" y="753"/>
                  <a:pt x="999" y="753"/>
                </a:cubicBezTo>
                <a:cubicBezTo>
                  <a:pt x="993" y="753"/>
                  <a:pt x="989" y="749"/>
                  <a:pt x="989" y="743"/>
                </a:cubicBezTo>
                <a:cubicBezTo>
                  <a:pt x="989" y="738"/>
                  <a:pt x="993" y="733"/>
                  <a:pt x="999" y="733"/>
                </a:cubicBezTo>
                <a:cubicBezTo>
                  <a:pt x="1040" y="733"/>
                  <a:pt x="1040" y="733"/>
                  <a:pt x="1040" y="733"/>
                </a:cubicBezTo>
                <a:cubicBezTo>
                  <a:pt x="1045" y="733"/>
                  <a:pt x="1050" y="738"/>
                  <a:pt x="1050" y="743"/>
                </a:cubicBezTo>
                <a:cubicBezTo>
                  <a:pt x="1050" y="749"/>
                  <a:pt x="1045" y="753"/>
                  <a:pt x="1040" y="753"/>
                </a:cubicBezTo>
                <a:close/>
                <a:moveTo>
                  <a:pt x="1126" y="753"/>
                </a:moveTo>
                <a:cubicBezTo>
                  <a:pt x="1085" y="753"/>
                  <a:pt x="1085" y="753"/>
                  <a:pt x="1085" y="753"/>
                </a:cubicBezTo>
                <a:cubicBezTo>
                  <a:pt x="1079" y="753"/>
                  <a:pt x="1074" y="749"/>
                  <a:pt x="1074" y="743"/>
                </a:cubicBezTo>
                <a:cubicBezTo>
                  <a:pt x="1074" y="738"/>
                  <a:pt x="1079" y="733"/>
                  <a:pt x="1085" y="733"/>
                </a:cubicBezTo>
                <a:cubicBezTo>
                  <a:pt x="1126" y="733"/>
                  <a:pt x="1126" y="733"/>
                  <a:pt x="1126" y="733"/>
                </a:cubicBezTo>
                <a:cubicBezTo>
                  <a:pt x="1131" y="733"/>
                  <a:pt x="1136" y="738"/>
                  <a:pt x="1136" y="743"/>
                </a:cubicBezTo>
                <a:cubicBezTo>
                  <a:pt x="1136" y="749"/>
                  <a:pt x="1131" y="753"/>
                  <a:pt x="1126" y="753"/>
                </a:cubicBezTo>
                <a:close/>
                <a:moveTo>
                  <a:pt x="1136" y="693"/>
                </a:moveTo>
                <a:cubicBezTo>
                  <a:pt x="1136" y="709"/>
                  <a:pt x="1124" y="722"/>
                  <a:pt x="1109" y="722"/>
                </a:cubicBezTo>
                <a:cubicBezTo>
                  <a:pt x="986" y="722"/>
                  <a:pt x="986" y="722"/>
                  <a:pt x="986" y="722"/>
                </a:cubicBezTo>
                <a:cubicBezTo>
                  <a:pt x="972" y="722"/>
                  <a:pt x="959" y="709"/>
                  <a:pt x="959" y="693"/>
                </a:cubicBezTo>
                <a:cubicBezTo>
                  <a:pt x="959" y="613"/>
                  <a:pt x="959" y="613"/>
                  <a:pt x="959" y="613"/>
                </a:cubicBezTo>
                <a:cubicBezTo>
                  <a:pt x="959" y="597"/>
                  <a:pt x="972" y="584"/>
                  <a:pt x="986" y="584"/>
                </a:cubicBezTo>
                <a:cubicBezTo>
                  <a:pt x="1109" y="584"/>
                  <a:pt x="1109" y="584"/>
                  <a:pt x="1109" y="584"/>
                </a:cubicBezTo>
                <a:cubicBezTo>
                  <a:pt x="1124" y="584"/>
                  <a:pt x="1136" y="597"/>
                  <a:pt x="1136" y="613"/>
                </a:cubicBezTo>
                <a:lnTo>
                  <a:pt x="1136" y="693"/>
                </a:lnTo>
                <a:close/>
                <a:moveTo>
                  <a:pt x="1126" y="573"/>
                </a:moveTo>
                <a:cubicBezTo>
                  <a:pt x="1085" y="573"/>
                  <a:pt x="1085" y="573"/>
                  <a:pt x="1085" y="573"/>
                </a:cubicBezTo>
                <a:cubicBezTo>
                  <a:pt x="1079" y="573"/>
                  <a:pt x="1074" y="569"/>
                  <a:pt x="1074" y="563"/>
                </a:cubicBezTo>
                <a:cubicBezTo>
                  <a:pt x="1074" y="558"/>
                  <a:pt x="1079" y="553"/>
                  <a:pt x="1085" y="553"/>
                </a:cubicBezTo>
                <a:cubicBezTo>
                  <a:pt x="1126" y="553"/>
                  <a:pt x="1126" y="553"/>
                  <a:pt x="1126" y="553"/>
                </a:cubicBezTo>
                <a:cubicBezTo>
                  <a:pt x="1131" y="553"/>
                  <a:pt x="1136" y="558"/>
                  <a:pt x="1136" y="563"/>
                </a:cubicBezTo>
                <a:cubicBezTo>
                  <a:pt x="1136" y="569"/>
                  <a:pt x="1131" y="573"/>
                  <a:pt x="1126" y="573"/>
                </a:cubicBezTo>
                <a:close/>
                <a:moveTo>
                  <a:pt x="305" y="408"/>
                </a:moveTo>
                <a:cubicBezTo>
                  <a:pt x="322" y="425"/>
                  <a:pt x="322" y="452"/>
                  <a:pt x="305" y="468"/>
                </a:cubicBezTo>
                <a:cubicBezTo>
                  <a:pt x="297" y="477"/>
                  <a:pt x="286" y="481"/>
                  <a:pt x="275" y="481"/>
                </a:cubicBezTo>
                <a:cubicBezTo>
                  <a:pt x="263" y="481"/>
                  <a:pt x="253" y="477"/>
                  <a:pt x="245" y="468"/>
                </a:cubicBezTo>
                <a:cubicBezTo>
                  <a:pt x="241" y="465"/>
                  <a:pt x="239" y="461"/>
                  <a:pt x="237" y="457"/>
                </a:cubicBezTo>
                <a:cubicBezTo>
                  <a:pt x="251" y="457"/>
                  <a:pt x="265" y="451"/>
                  <a:pt x="276" y="440"/>
                </a:cubicBezTo>
                <a:cubicBezTo>
                  <a:pt x="288" y="429"/>
                  <a:pt x="293" y="414"/>
                  <a:pt x="294" y="400"/>
                </a:cubicBezTo>
                <a:cubicBezTo>
                  <a:pt x="298" y="402"/>
                  <a:pt x="302" y="405"/>
                  <a:pt x="305" y="408"/>
                </a:cubicBezTo>
                <a:close/>
                <a:moveTo>
                  <a:pt x="620" y="400"/>
                </a:moveTo>
                <a:cubicBezTo>
                  <a:pt x="624" y="402"/>
                  <a:pt x="628" y="405"/>
                  <a:pt x="631" y="408"/>
                </a:cubicBezTo>
                <a:cubicBezTo>
                  <a:pt x="648" y="425"/>
                  <a:pt x="648" y="452"/>
                  <a:pt x="631" y="468"/>
                </a:cubicBezTo>
                <a:cubicBezTo>
                  <a:pt x="623" y="477"/>
                  <a:pt x="612" y="481"/>
                  <a:pt x="601" y="481"/>
                </a:cubicBezTo>
                <a:cubicBezTo>
                  <a:pt x="590" y="481"/>
                  <a:pt x="579" y="477"/>
                  <a:pt x="571" y="468"/>
                </a:cubicBezTo>
                <a:cubicBezTo>
                  <a:pt x="567" y="465"/>
                  <a:pt x="565" y="461"/>
                  <a:pt x="563" y="457"/>
                </a:cubicBezTo>
                <a:cubicBezTo>
                  <a:pt x="577" y="457"/>
                  <a:pt x="591" y="451"/>
                  <a:pt x="603" y="440"/>
                </a:cubicBezTo>
                <a:cubicBezTo>
                  <a:pt x="614" y="429"/>
                  <a:pt x="619" y="414"/>
                  <a:pt x="620" y="400"/>
                </a:cubicBezTo>
                <a:close/>
                <a:moveTo>
                  <a:pt x="457" y="237"/>
                </a:moveTo>
                <a:cubicBezTo>
                  <a:pt x="461" y="239"/>
                  <a:pt x="465" y="242"/>
                  <a:pt x="468" y="245"/>
                </a:cubicBezTo>
                <a:cubicBezTo>
                  <a:pt x="476" y="253"/>
                  <a:pt x="481" y="264"/>
                  <a:pt x="481" y="275"/>
                </a:cubicBezTo>
                <a:cubicBezTo>
                  <a:pt x="481" y="287"/>
                  <a:pt x="476" y="297"/>
                  <a:pt x="468" y="305"/>
                </a:cubicBezTo>
                <a:cubicBezTo>
                  <a:pt x="460" y="313"/>
                  <a:pt x="449" y="318"/>
                  <a:pt x="438" y="318"/>
                </a:cubicBezTo>
                <a:cubicBezTo>
                  <a:pt x="427" y="318"/>
                  <a:pt x="416" y="313"/>
                  <a:pt x="408" y="305"/>
                </a:cubicBezTo>
                <a:cubicBezTo>
                  <a:pt x="404" y="302"/>
                  <a:pt x="402" y="298"/>
                  <a:pt x="400" y="294"/>
                </a:cubicBezTo>
                <a:cubicBezTo>
                  <a:pt x="414" y="293"/>
                  <a:pt x="428" y="288"/>
                  <a:pt x="439" y="277"/>
                </a:cubicBezTo>
                <a:cubicBezTo>
                  <a:pt x="451" y="266"/>
                  <a:pt x="456" y="251"/>
                  <a:pt x="457" y="237"/>
                </a:cubicBezTo>
                <a:close/>
                <a:moveTo>
                  <a:pt x="457" y="563"/>
                </a:moveTo>
                <a:cubicBezTo>
                  <a:pt x="461" y="565"/>
                  <a:pt x="465" y="568"/>
                  <a:pt x="468" y="571"/>
                </a:cubicBezTo>
                <a:cubicBezTo>
                  <a:pt x="476" y="579"/>
                  <a:pt x="481" y="590"/>
                  <a:pt x="481" y="601"/>
                </a:cubicBezTo>
                <a:cubicBezTo>
                  <a:pt x="481" y="613"/>
                  <a:pt x="476" y="623"/>
                  <a:pt x="468" y="631"/>
                </a:cubicBezTo>
                <a:cubicBezTo>
                  <a:pt x="460" y="640"/>
                  <a:pt x="449" y="644"/>
                  <a:pt x="438" y="644"/>
                </a:cubicBezTo>
                <a:cubicBezTo>
                  <a:pt x="427" y="644"/>
                  <a:pt x="416" y="640"/>
                  <a:pt x="408" y="631"/>
                </a:cubicBezTo>
                <a:cubicBezTo>
                  <a:pt x="404" y="628"/>
                  <a:pt x="402" y="624"/>
                  <a:pt x="400" y="620"/>
                </a:cubicBezTo>
                <a:cubicBezTo>
                  <a:pt x="414" y="620"/>
                  <a:pt x="428" y="614"/>
                  <a:pt x="439" y="603"/>
                </a:cubicBezTo>
                <a:cubicBezTo>
                  <a:pt x="451" y="592"/>
                  <a:pt x="456" y="577"/>
                  <a:pt x="457" y="563"/>
                </a:cubicBezTo>
                <a:close/>
                <a:moveTo>
                  <a:pt x="88" y="591"/>
                </a:moveTo>
                <a:cubicBezTo>
                  <a:pt x="0" y="450"/>
                  <a:pt x="17" y="262"/>
                  <a:pt x="139" y="140"/>
                </a:cubicBezTo>
                <a:cubicBezTo>
                  <a:pt x="262" y="17"/>
                  <a:pt x="450" y="0"/>
                  <a:pt x="591" y="88"/>
                </a:cubicBezTo>
                <a:cubicBezTo>
                  <a:pt x="543" y="67"/>
                  <a:pt x="491" y="57"/>
                  <a:pt x="438" y="57"/>
                </a:cubicBezTo>
                <a:cubicBezTo>
                  <a:pt x="336" y="57"/>
                  <a:pt x="240" y="96"/>
                  <a:pt x="168" y="168"/>
                </a:cubicBezTo>
                <a:cubicBezTo>
                  <a:pt x="96" y="240"/>
                  <a:pt x="56" y="336"/>
                  <a:pt x="56" y="438"/>
                </a:cubicBezTo>
                <a:cubicBezTo>
                  <a:pt x="56" y="492"/>
                  <a:pt x="67" y="543"/>
                  <a:pt x="88" y="591"/>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3276703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3" y="3145040"/>
            <a:ext cx="3288507"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Microsoft, Windows, </a:t>
            </a:r>
            <a:r>
              <a:rPr lang="en-US" sz="700" dirty="0" smtClean="0">
                <a:gradFill>
                  <a:gsLst>
                    <a:gs pos="0">
                      <a:schemeClr val="tx1"/>
                    </a:gs>
                    <a:gs pos="100000">
                      <a:schemeClr val="tx1"/>
                    </a:gs>
                  </a:gsLst>
                  <a:lin ang="5400000" scaled="0"/>
                </a:gradFill>
                <a:cs typeface="Segoe UI" pitchFamily="34" charset="0"/>
              </a:rPr>
              <a:t>and </a:t>
            </a:r>
            <a:r>
              <a:rPr lang="en-US" sz="700" dirty="0">
                <a:gradFill>
                  <a:gsLst>
                    <a:gs pos="0">
                      <a:schemeClr val="tx1"/>
                    </a:gs>
                    <a:gs pos="100000">
                      <a:schemeClr val="tx1"/>
                    </a:gs>
                  </a:gsLst>
                  <a:lin ang="5400000" scaled="0"/>
                </a:gradFill>
                <a:cs typeface="Segoe UI" pitchFamily="34" charset="0"/>
              </a:rPr>
              <a:t>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5731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74637" y="296863"/>
            <a:ext cx="10056813" cy="4575969"/>
          </a:xfrm>
          <a:prstGeom prst="rect">
            <a:avLst/>
          </a:prstGeom>
          <a:noFill/>
        </p:spPr>
        <p:txBody>
          <a:bodyPr wrap="square" lIns="182880" tIns="146304" rIns="182880" bIns="146304" rtlCol="0">
            <a:noAutofit/>
          </a:bodyPr>
          <a:lstStyle/>
          <a:p>
            <a:pPr>
              <a:lnSpc>
                <a:spcPct val="90000"/>
              </a:lnSpc>
              <a:spcAft>
                <a:spcPts val="1836"/>
              </a:spcAft>
              <a:buSzPct val="90000"/>
            </a:pPr>
            <a:r>
              <a:rPr lang="en-US" sz="3200" dirty="0">
                <a:gradFill>
                  <a:gsLst>
                    <a:gs pos="0">
                      <a:schemeClr val="tx1"/>
                    </a:gs>
                    <a:gs pos="100000">
                      <a:schemeClr val="tx1"/>
                    </a:gs>
                  </a:gsLst>
                  <a:lin ang="5400000" scaled="0"/>
                </a:gradFill>
                <a:latin typeface="+mj-lt"/>
              </a:rPr>
              <a:t>The new Microsoft visual identity </a:t>
            </a:r>
            <a:r>
              <a:rPr lang="en-US" sz="3200" dirty="0" smtClean="0">
                <a:gradFill>
                  <a:gsLst>
                    <a:gs pos="0">
                      <a:schemeClr val="tx1"/>
                    </a:gs>
                    <a:gs pos="100000">
                      <a:schemeClr val="tx1"/>
                    </a:gs>
                  </a:gsLst>
                  <a:lin ang="5400000" scaled="0"/>
                </a:gradFill>
                <a:latin typeface="+mj-lt"/>
              </a:rPr>
              <a:t>system</a:t>
            </a:r>
            <a:br>
              <a:rPr lang="en-US" sz="3200" dirty="0" smtClean="0">
                <a:gradFill>
                  <a:gsLst>
                    <a:gs pos="0">
                      <a:schemeClr val="tx1"/>
                    </a:gs>
                    <a:gs pos="100000">
                      <a:schemeClr val="tx1"/>
                    </a:gs>
                  </a:gsLst>
                  <a:lin ang="5400000" scaled="0"/>
                </a:gradFill>
                <a:latin typeface="+mj-lt"/>
              </a:rPr>
            </a:br>
            <a:r>
              <a:rPr lang="en-US" sz="3200" dirty="0" smtClean="0">
                <a:gradFill>
                  <a:gsLst>
                    <a:gs pos="0">
                      <a:schemeClr val="tx1"/>
                    </a:gs>
                    <a:gs pos="100000">
                      <a:schemeClr val="tx1"/>
                    </a:gs>
                  </a:gsLst>
                  <a:lin ang="5400000" scaled="0"/>
                </a:gradFill>
                <a:latin typeface="+mj-lt"/>
              </a:rPr>
              <a:t>capitalizes </a:t>
            </a:r>
            <a:r>
              <a:rPr lang="en-US" sz="3200" dirty="0">
                <a:gradFill>
                  <a:gsLst>
                    <a:gs pos="0">
                      <a:schemeClr val="tx1"/>
                    </a:gs>
                    <a:gs pos="100000">
                      <a:schemeClr val="tx1"/>
                    </a:gs>
                  </a:gsLst>
                  <a:lin ang="5400000" scaled="0"/>
                </a:gradFill>
                <a:latin typeface="+mj-lt"/>
              </a:rPr>
              <a:t>on our </a:t>
            </a:r>
            <a:r>
              <a:rPr lang="en-US" sz="3200" dirty="0" smtClean="0">
                <a:gradFill>
                  <a:gsLst>
                    <a:gs pos="0">
                      <a:schemeClr val="tx1"/>
                    </a:gs>
                    <a:gs pos="100000">
                      <a:schemeClr val="tx1"/>
                    </a:gs>
                  </a:gsLst>
                  <a:lin ang="5400000" scaled="0"/>
                </a:gradFill>
                <a:latin typeface="+mj-lt"/>
              </a:rPr>
              <a:t>product experiences.</a:t>
            </a:r>
          </a:p>
          <a:p>
            <a:pPr>
              <a:lnSpc>
                <a:spcPct val="90000"/>
              </a:lnSpc>
              <a:spcAft>
                <a:spcPts val="1836"/>
              </a:spcAft>
              <a:buSzPct val="90000"/>
            </a:pPr>
            <a:r>
              <a:rPr lang="en-US" sz="3200" dirty="0" smtClean="0">
                <a:gradFill>
                  <a:gsLst>
                    <a:gs pos="0">
                      <a:schemeClr val="tx1"/>
                    </a:gs>
                    <a:gs pos="100000">
                      <a:schemeClr val="tx1"/>
                    </a:gs>
                  </a:gsLst>
                  <a:lin ang="5400000" scaled="0"/>
                </a:gradFill>
                <a:latin typeface="+mj-lt"/>
              </a:rPr>
              <a:t>It helps us be </a:t>
            </a:r>
            <a:r>
              <a:rPr lang="en-US" sz="3200" dirty="0" smtClean="0">
                <a:gradFill>
                  <a:gsLst>
                    <a:gs pos="0">
                      <a:schemeClr val="tx2"/>
                    </a:gs>
                    <a:gs pos="85000">
                      <a:schemeClr val="tx2"/>
                    </a:gs>
                  </a:gsLst>
                  <a:lin ang="5400000" scaled="0"/>
                </a:gradFill>
                <a:latin typeface="+mj-lt"/>
              </a:rPr>
              <a:t>simple</a:t>
            </a:r>
            <a:r>
              <a:rPr lang="en-US" sz="3200" dirty="0">
                <a:gradFill>
                  <a:gsLst>
                    <a:gs pos="0">
                      <a:schemeClr val="tx2"/>
                    </a:gs>
                    <a:gs pos="85000">
                      <a:schemeClr val="tx2"/>
                    </a:gs>
                  </a:gsLst>
                  <a:lin ang="5400000" scaled="0"/>
                </a:gradFill>
                <a:latin typeface="+mj-lt"/>
              </a:rPr>
              <a:t>, clear, and direct.</a:t>
            </a:r>
            <a:r>
              <a:rPr lang="en-US" sz="3200" dirty="0" smtClean="0">
                <a:gradFill>
                  <a:gsLst>
                    <a:gs pos="0">
                      <a:srgbClr val="FFFFFF"/>
                    </a:gs>
                    <a:gs pos="86000">
                      <a:srgbClr val="FFFFFF"/>
                    </a:gs>
                  </a:gsLst>
                  <a:lin ang="5400000" scaled="0"/>
                </a:gradFill>
                <a:latin typeface="+mj-lt"/>
              </a:rPr>
              <a:t/>
            </a:r>
            <a:br>
              <a:rPr lang="en-US" sz="3200" dirty="0" smtClean="0">
                <a:gradFill>
                  <a:gsLst>
                    <a:gs pos="0">
                      <a:srgbClr val="FFFFFF"/>
                    </a:gs>
                    <a:gs pos="86000">
                      <a:srgbClr val="FFFFFF"/>
                    </a:gs>
                  </a:gsLst>
                  <a:lin ang="5400000" scaled="0"/>
                </a:gradFill>
                <a:latin typeface="+mj-lt"/>
              </a:rPr>
            </a:br>
            <a:r>
              <a:rPr lang="en-US" sz="3200" dirty="0" smtClean="0">
                <a:gradFill>
                  <a:gsLst>
                    <a:gs pos="0">
                      <a:schemeClr val="tx1"/>
                    </a:gs>
                    <a:gs pos="100000">
                      <a:schemeClr val="tx1"/>
                    </a:gs>
                  </a:gsLst>
                  <a:lin ang="5400000" scaled="0"/>
                </a:gradFill>
                <a:latin typeface="+mj-lt"/>
              </a:rPr>
              <a:t>It </a:t>
            </a:r>
            <a:r>
              <a:rPr lang="en-US" sz="3200" dirty="0">
                <a:gradFill>
                  <a:gsLst>
                    <a:gs pos="0">
                      <a:schemeClr val="tx1"/>
                    </a:gs>
                    <a:gs pos="100000">
                      <a:schemeClr val="tx1"/>
                    </a:gs>
                  </a:gsLst>
                  <a:lin ang="5400000" scaled="0"/>
                </a:gradFill>
                <a:latin typeface="+mj-lt"/>
              </a:rPr>
              <a:t>elevates the </a:t>
            </a:r>
            <a:r>
              <a:rPr lang="en-US" sz="3200" dirty="0">
                <a:gradFill>
                  <a:gsLst>
                    <a:gs pos="0">
                      <a:schemeClr val="tx2"/>
                    </a:gs>
                    <a:gs pos="85000">
                      <a:schemeClr val="tx2"/>
                    </a:gs>
                  </a:gsLst>
                  <a:lin ang="5400000" scaled="0"/>
                </a:gradFill>
                <a:latin typeface="+mj-lt"/>
              </a:rPr>
              <a:t>content that matters most.</a:t>
            </a:r>
            <a:r>
              <a:rPr lang="en-US" sz="3200" dirty="0" smtClean="0">
                <a:gradFill>
                  <a:gsLst>
                    <a:gs pos="0">
                      <a:srgbClr val="FFFFFF"/>
                    </a:gs>
                    <a:gs pos="86000">
                      <a:srgbClr val="FFFFFF"/>
                    </a:gs>
                  </a:gsLst>
                  <a:lin ang="5400000" scaled="0"/>
                </a:gradFill>
                <a:latin typeface="+mj-lt"/>
              </a:rPr>
              <a:t/>
            </a:r>
            <a:br>
              <a:rPr lang="en-US" sz="3200" dirty="0" smtClean="0">
                <a:gradFill>
                  <a:gsLst>
                    <a:gs pos="0">
                      <a:srgbClr val="FFFFFF"/>
                    </a:gs>
                    <a:gs pos="86000">
                      <a:srgbClr val="FFFFFF"/>
                    </a:gs>
                  </a:gsLst>
                  <a:lin ang="5400000" scaled="0"/>
                </a:gradFill>
                <a:latin typeface="+mj-lt"/>
              </a:rPr>
            </a:br>
            <a:r>
              <a:rPr lang="en-US" sz="3200" dirty="0" smtClean="0">
                <a:gradFill>
                  <a:gsLst>
                    <a:gs pos="0">
                      <a:schemeClr val="tx1"/>
                    </a:gs>
                    <a:gs pos="100000">
                      <a:schemeClr val="tx1"/>
                    </a:gs>
                  </a:gsLst>
                  <a:lin ang="5400000" scaled="0"/>
                </a:gradFill>
                <a:latin typeface="+mj-lt"/>
              </a:rPr>
              <a:t>It </a:t>
            </a:r>
            <a:r>
              <a:rPr lang="en-US" sz="3200" dirty="0">
                <a:gradFill>
                  <a:gsLst>
                    <a:gs pos="0">
                      <a:schemeClr val="tx1"/>
                    </a:gs>
                    <a:gs pos="100000">
                      <a:schemeClr val="tx1"/>
                    </a:gs>
                  </a:gsLst>
                  <a:lin ang="5400000" scaled="0"/>
                </a:gradFill>
                <a:latin typeface="+mj-lt"/>
              </a:rPr>
              <a:t>creates </a:t>
            </a:r>
            <a:r>
              <a:rPr lang="en-US" sz="3200" dirty="0" smtClean="0">
                <a:gradFill>
                  <a:gsLst>
                    <a:gs pos="0">
                      <a:schemeClr val="tx2"/>
                    </a:gs>
                    <a:gs pos="85000">
                      <a:schemeClr val="tx2"/>
                    </a:gs>
                  </a:gsLst>
                  <a:lin ang="5400000" scaled="0"/>
                </a:gradFill>
                <a:latin typeface="+mj-lt"/>
              </a:rPr>
              <a:t>delightful connection</a:t>
            </a:r>
            <a:r>
              <a:rPr lang="en-US" sz="3200" dirty="0">
                <a:gradFill>
                  <a:gsLst>
                    <a:gs pos="0">
                      <a:schemeClr val="tx2"/>
                    </a:gs>
                    <a:gs pos="85000">
                      <a:schemeClr val="tx2"/>
                    </a:gs>
                  </a:gsLst>
                  <a:lin ang="5400000" scaled="0"/>
                </a:gradFill>
                <a:latin typeface="+mj-lt"/>
              </a:rPr>
              <a:t>s.</a:t>
            </a:r>
          </a:p>
          <a:p>
            <a:pPr>
              <a:lnSpc>
                <a:spcPct val="90000"/>
              </a:lnSpc>
              <a:spcAft>
                <a:spcPts val="1836"/>
              </a:spcAft>
              <a:buSzPct val="90000"/>
            </a:pPr>
            <a:r>
              <a:rPr lang="en-US" sz="3200" dirty="0" smtClean="0">
                <a:gradFill>
                  <a:gsLst>
                    <a:gs pos="0">
                      <a:schemeClr val="tx1"/>
                    </a:gs>
                    <a:gs pos="100000">
                      <a:schemeClr val="tx1"/>
                    </a:gs>
                  </a:gsLst>
                  <a:lin ang="5400000" scaled="0"/>
                </a:gradFill>
                <a:latin typeface="+mj-lt"/>
              </a:rPr>
              <a:t>The visual elements—logo, typography</a:t>
            </a:r>
            <a:r>
              <a:rPr lang="en-US" sz="3200" dirty="0">
                <a:gradFill>
                  <a:gsLst>
                    <a:gs pos="0">
                      <a:schemeClr val="tx1"/>
                    </a:gs>
                    <a:gs pos="100000">
                      <a:schemeClr val="tx1"/>
                    </a:gs>
                  </a:gsLst>
                  <a:lin ang="5400000" scaled="0"/>
                </a:gradFill>
                <a:latin typeface="+mj-lt"/>
              </a:rPr>
              <a:t>, </a:t>
            </a:r>
            <a:r>
              <a:rPr lang="en-US" sz="3200" dirty="0" smtClean="0">
                <a:gradFill>
                  <a:gsLst>
                    <a:gs pos="0">
                      <a:schemeClr val="tx1"/>
                    </a:gs>
                    <a:gs pos="100000">
                      <a:schemeClr val="tx1"/>
                    </a:gs>
                  </a:gsLst>
                  <a:lin ang="5400000" scaled="0"/>
                </a:gradFill>
                <a:latin typeface="+mj-lt"/>
              </a:rPr>
              <a:t>tiles,</a:t>
            </a:r>
            <a:br>
              <a:rPr lang="en-US" sz="3200" dirty="0" smtClean="0">
                <a:gradFill>
                  <a:gsLst>
                    <a:gs pos="0">
                      <a:schemeClr val="tx1"/>
                    </a:gs>
                    <a:gs pos="100000">
                      <a:schemeClr val="tx1"/>
                    </a:gs>
                  </a:gsLst>
                  <a:lin ang="5400000" scaled="0"/>
                </a:gradFill>
                <a:latin typeface="+mj-lt"/>
              </a:rPr>
            </a:br>
            <a:r>
              <a:rPr lang="en-US" sz="3200" dirty="0" smtClean="0">
                <a:gradFill>
                  <a:gsLst>
                    <a:gs pos="0">
                      <a:schemeClr val="tx1"/>
                    </a:gs>
                    <a:gs pos="100000">
                      <a:schemeClr val="tx1"/>
                    </a:gs>
                  </a:gsLst>
                  <a:lin ang="5400000" scaled="0"/>
                </a:gradFill>
                <a:latin typeface="+mj-lt"/>
              </a:rPr>
              <a:t>color</a:t>
            </a:r>
            <a:r>
              <a:rPr lang="en-US" sz="3200" dirty="0">
                <a:gradFill>
                  <a:gsLst>
                    <a:gs pos="0">
                      <a:schemeClr val="tx1"/>
                    </a:gs>
                    <a:gs pos="100000">
                      <a:schemeClr val="tx1"/>
                    </a:gs>
                  </a:gsLst>
                  <a:lin ang="5400000" scaled="0"/>
                </a:gradFill>
                <a:latin typeface="+mj-lt"/>
              </a:rPr>
              <a:t>, and imagery—make it easier </a:t>
            </a:r>
            <a:r>
              <a:rPr lang="en-US" sz="3200" dirty="0" smtClean="0">
                <a:gradFill>
                  <a:gsLst>
                    <a:gs pos="0">
                      <a:schemeClr val="tx1"/>
                    </a:gs>
                    <a:gs pos="100000">
                      <a:schemeClr val="tx1"/>
                    </a:gs>
                  </a:gsLst>
                  <a:lin ang="5400000" scaled="0"/>
                </a:gradFill>
                <a:latin typeface="+mj-lt"/>
              </a:rPr>
              <a:t>to create</a:t>
            </a:r>
            <a:br>
              <a:rPr lang="en-US" sz="3200" dirty="0" smtClean="0">
                <a:gradFill>
                  <a:gsLst>
                    <a:gs pos="0">
                      <a:schemeClr val="tx1"/>
                    </a:gs>
                    <a:gs pos="100000">
                      <a:schemeClr val="tx1"/>
                    </a:gs>
                  </a:gsLst>
                  <a:lin ang="5400000" scaled="0"/>
                </a:gradFill>
                <a:latin typeface="+mj-lt"/>
              </a:rPr>
            </a:br>
            <a:r>
              <a:rPr lang="en-US" sz="3200" dirty="0" smtClean="0">
                <a:gradFill>
                  <a:gsLst>
                    <a:gs pos="0">
                      <a:schemeClr val="tx1"/>
                    </a:gs>
                    <a:gs pos="100000">
                      <a:schemeClr val="tx1"/>
                    </a:gs>
                  </a:gsLst>
                  <a:lin ang="5400000" scaled="0"/>
                </a:gradFill>
                <a:latin typeface="+mj-lt"/>
              </a:rPr>
              <a:t>memorable </a:t>
            </a:r>
            <a:r>
              <a:rPr lang="en-US" sz="3200" dirty="0">
                <a:gradFill>
                  <a:gsLst>
                    <a:gs pos="0">
                      <a:schemeClr val="tx1"/>
                    </a:gs>
                    <a:gs pos="100000">
                      <a:schemeClr val="tx1"/>
                    </a:gs>
                  </a:gsLst>
                  <a:lin ang="5400000" scaled="0"/>
                </a:gradFill>
                <a:latin typeface="+mj-lt"/>
              </a:rPr>
              <a:t>internal and </a:t>
            </a:r>
            <a:r>
              <a:rPr lang="en-US" sz="3200" dirty="0" smtClean="0">
                <a:gradFill>
                  <a:gsLst>
                    <a:gs pos="0">
                      <a:schemeClr val="tx1"/>
                    </a:gs>
                    <a:gs pos="100000">
                      <a:schemeClr val="tx1"/>
                    </a:gs>
                  </a:gsLst>
                  <a:lin ang="5400000" scaled="0"/>
                </a:gradFill>
                <a:latin typeface="+mj-lt"/>
              </a:rPr>
              <a:t>external communications</a:t>
            </a:r>
            <a:r>
              <a:rPr lang="en-US" sz="3200" dirty="0">
                <a:gradFill>
                  <a:gsLst>
                    <a:gs pos="0">
                      <a:schemeClr val="tx1"/>
                    </a:gs>
                    <a:gs pos="100000">
                      <a:schemeClr val="tx1"/>
                    </a:gs>
                  </a:gsLst>
                  <a:lin ang="5400000" scaled="0"/>
                </a:gradFill>
                <a:latin typeface="+mj-lt"/>
              </a:rPr>
              <a:t>.</a:t>
            </a:r>
          </a:p>
        </p:txBody>
      </p:sp>
      <p:sp>
        <p:nvSpPr>
          <p:cNvPr id="4" name="Rectangle 3"/>
          <p:cNvSpPr/>
          <p:nvPr/>
        </p:nvSpPr>
        <p:spPr bwMode="auto">
          <a:xfrm>
            <a:off x="0" y="4868863"/>
            <a:ext cx="12436475" cy="212566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517" y="5078755"/>
            <a:ext cx="11521440" cy="1253116"/>
          </a:xfrm>
          <a:prstGeom prst="rect">
            <a:avLst/>
          </a:prstGeom>
        </p:spPr>
      </p:pic>
    </p:spTree>
    <p:extLst>
      <p:ext uri="{BB962C8B-B14F-4D97-AF65-F5344CB8AC3E}">
        <p14:creationId xmlns:p14="http://schemas.microsoft.com/office/powerpoint/2010/main" val="227336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Pie chart 1</a:t>
            </a:r>
            <a:endParaRPr lang="en-US" dirty="0"/>
          </a:p>
        </p:txBody>
      </p:sp>
      <p:graphicFrame>
        <p:nvGraphicFramePr>
          <p:cNvPr id="7" name="Chart 6"/>
          <p:cNvGraphicFramePr/>
          <p:nvPr>
            <p:extLst>
              <p:ext uri="{D42A27DB-BD31-4B8C-83A1-F6EECF244321}">
                <p14:modId xmlns:p14="http://schemas.microsoft.com/office/powerpoint/2010/main" val="3506804684"/>
              </p:ext>
            </p:extLst>
          </p:nvPr>
        </p:nvGraphicFramePr>
        <p:xfrm>
          <a:off x="434657" y="1211263"/>
          <a:ext cx="9829800" cy="5486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6452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Pie chart 2</a:t>
            </a:r>
            <a:endParaRPr lang="en-US" dirty="0"/>
          </a:p>
        </p:txBody>
      </p:sp>
      <p:graphicFrame>
        <p:nvGraphicFramePr>
          <p:cNvPr id="7" name="Chart 6"/>
          <p:cNvGraphicFramePr/>
          <p:nvPr>
            <p:extLst>
              <p:ext uri="{D42A27DB-BD31-4B8C-83A1-F6EECF244321}">
                <p14:modId xmlns:p14="http://schemas.microsoft.com/office/powerpoint/2010/main" val="2200721709"/>
              </p:ext>
            </p:extLst>
          </p:nvPr>
        </p:nvGraphicFramePr>
        <p:xfrm>
          <a:off x="438912" y="1216152"/>
          <a:ext cx="9829800" cy="5486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5035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Horizontal bar chart</a:t>
            </a:r>
            <a:endParaRPr lang="en-US" dirty="0"/>
          </a:p>
        </p:txBody>
      </p:sp>
      <p:graphicFrame>
        <p:nvGraphicFramePr>
          <p:cNvPr id="7" name="Chart 6"/>
          <p:cNvGraphicFramePr/>
          <p:nvPr>
            <p:extLst>
              <p:ext uri="{D42A27DB-BD31-4B8C-83A1-F6EECF244321}">
                <p14:modId xmlns:p14="http://schemas.microsoft.com/office/powerpoint/2010/main" val="3956689138"/>
              </p:ext>
            </p:extLst>
          </p:nvPr>
        </p:nvGraphicFramePr>
        <p:xfrm>
          <a:off x="395681" y="1592262"/>
          <a:ext cx="11739804" cy="4012442"/>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p:cNvSpPr/>
          <p:nvPr/>
        </p:nvSpPr>
        <p:spPr>
          <a:xfrm>
            <a:off x="2408237" y="5350669"/>
            <a:ext cx="1062920" cy="461665"/>
          </a:xfrm>
          <a:prstGeom prst="rect">
            <a:avLst/>
          </a:prstGeom>
        </p:spPr>
        <p:txBody>
          <a:bodyPr wrap="none">
            <a:spAutoFit/>
          </a:bodyPr>
          <a:lstStyle/>
          <a:p>
            <a:r>
              <a:rPr lang="en-US" sz="2400" spc="-102" dirty="0" smtClean="0">
                <a:ln w="3175">
                  <a:noFill/>
                </a:ln>
                <a:gradFill>
                  <a:gsLst>
                    <a:gs pos="16058">
                      <a:schemeClr val="tx1"/>
                    </a:gs>
                    <a:gs pos="26000">
                      <a:schemeClr val="tx1"/>
                    </a:gs>
                  </a:gsLst>
                  <a:lin ang="5400000" scaled="1"/>
                </a:gradFill>
                <a:latin typeface="Segoe UI" panose="020B0502040204020203" pitchFamily="34" charset="0"/>
                <a:cs typeface="Segoe UI" panose="020B0502040204020203" pitchFamily="34" charset="0"/>
              </a:rPr>
              <a:t>Label 1</a:t>
            </a:r>
            <a:endParaRPr lang="en-US" sz="900" dirty="0">
              <a:gradFill>
                <a:gsLst>
                  <a:gs pos="16058">
                    <a:schemeClr val="tx1"/>
                  </a:gs>
                  <a:gs pos="26000">
                    <a:schemeClr val="tx1"/>
                  </a:gs>
                </a:gsLst>
                <a:lin ang="5400000" scaled="1"/>
              </a:gradFill>
              <a:latin typeface="Segoe UI" panose="020B0502040204020203" pitchFamily="34" charset="0"/>
              <a:cs typeface="Segoe UI" panose="020B0502040204020203" pitchFamily="34" charset="0"/>
            </a:endParaRPr>
          </a:p>
        </p:txBody>
      </p:sp>
      <p:sp>
        <p:nvSpPr>
          <p:cNvPr id="6" name="Rectangle 5"/>
          <p:cNvSpPr/>
          <p:nvPr/>
        </p:nvSpPr>
        <p:spPr>
          <a:xfrm>
            <a:off x="5413019" y="5350669"/>
            <a:ext cx="1062920" cy="461665"/>
          </a:xfrm>
          <a:prstGeom prst="rect">
            <a:avLst/>
          </a:prstGeom>
        </p:spPr>
        <p:txBody>
          <a:bodyPr wrap="none">
            <a:spAutoFit/>
          </a:bodyPr>
          <a:lstStyle/>
          <a:p>
            <a:r>
              <a:rPr lang="en-US" sz="2400" spc="-102" dirty="0" smtClean="0">
                <a:ln w="3175">
                  <a:noFill/>
                </a:ln>
                <a:gradFill>
                  <a:gsLst>
                    <a:gs pos="16058">
                      <a:schemeClr val="tx1"/>
                    </a:gs>
                    <a:gs pos="26000">
                      <a:schemeClr val="tx1"/>
                    </a:gs>
                  </a:gsLst>
                  <a:lin ang="5400000" scaled="1"/>
                </a:gradFill>
                <a:latin typeface="Segoe UI" panose="020B0502040204020203" pitchFamily="34" charset="0"/>
                <a:cs typeface="Segoe UI" panose="020B0502040204020203" pitchFamily="34" charset="0"/>
              </a:rPr>
              <a:t>Label 2</a:t>
            </a:r>
            <a:endParaRPr lang="en-US" sz="900" dirty="0">
              <a:gradFill>
                <a:gsLst>
                  <a:gs pos="16058">
                    <a:schemeClr val="tx1"/>
                  </a:gs>
                  <a:gs pos="26000">
                    <a:schemeClr val="tx1"/>
                  </a:gs>
                </a:gsLst>
                <a:lin ang="5400000" scaled="1"/>
              </a:gradFill>
              <a:latin typeface="Segoe UI" panose="020B0502040204020203" pitchFamily="34" charset="0"/>
              <a:cs typeface="Segoe UI" panose="020B0502040204020203" pitchFamily="34" charset="0"/>
            </a:endParaRPr>
          </a:p>
        </p:txBody>
      </p:sp>
      <p:sp>
        <p:nvSpPr>
          <p:cNvPr id="8" name="Rectangle 7"/>
          <p:cNvSpPr/>
          <p:nvPr/>
        </p:nvSpPr>
        <p:spPr>
          <a:xfrm>
            <a:off x="6699970" y="5350669"/>
            <a:ext cx="1062920" cy="461665"/>
          </a:xfrm>
          <a:prstGeom prst="rect">
            <a:avLst/>
          </a:prstGeom>
        </p:spPr>
        <p:txBody>
          <a:bodyPr wrap="none">
            <a:spAutoFit/>
          </a:bodyPr>
          <a:lstStyle/>
          <a:p>
            <a:r>
              <a:rPr lang="en-US" sz="2400" spc="-102" dirty="0" smtClean="0">
                <a:ln w="3175">
                  <a:noFill/>
                </a:ln>
                <a:gradFill>
                  <a:gsLst>
                    <a:gs pos="16058">
                      <a:schemeClr val="tx1"/>
                    </a:gs>
                    <a:gs pos="26000">
                      <a:schemeClr val="tx1"/>
                    </a:gs>
                  </a:gsLst>
                  <a:lin ang="5400000" scaled="1"/>
                </a:gradFill>
                <a:latin typeface="Segoe UI" panose="020B0502040204020203" pitchFamily="34" charset="0"/>
                <a:cs typeface="Segoe UI" panose="020B0502040204020203" pitchFamily="34" charset="0"/>
              </a:rPr>
              <a:t>Label 3</a:t>
            </a:r>
            <a:endParaRPr lang="en-US" sz="900" dirty="0">
              <a:gradFill>
                <a:gsLst>
                  <a:gs pos="16058">
                    <a:schemeClr val="tx1"/>
                  </a:gs>
                  <a:gs pos="26000">
                    <a:schemeClr val="tx1"/>
                  </a:gs>
                </a:gsLst>
                <a:lin ang="5400000" scaled="1"/>
              </a:gradFill>
              <a:latin typeface="Segoe UI" panose="020B0502040204020203" pitchFamily="34" charset="0"/>
              <a:cs typeface="Segoe UI" panose="020B0502040204020203" pitchFamily="34" charset="0"/>
            </a:endParaRPr>
          </a:p>
        </p:txBody>
      </p:sp>
      <p:sp>
        <p:nvSpPr>
          <p:cNvPr id="9" name="Rectangle 8"/>
          <p:cNvSpPr/>
          <p:nvPr/>
        </p:nvSpPr>
        <p:spPr>
          <a:xfrm>
            <a:off x="7996324" y="5350669"/>
            <a:ext cx="1062920" cy="461665"/>
          </a:xfrm>
          <a:prstGeom prst="rect">
            <a:avLst/>
          </a:prstGeom>
        </p:spPr>
        <p:txBody>
          <a:bodyPr wrap="none">
            <a:spAutoFit/>
          </a:bodyPr>
          <a:lstStyle/>
          <a:p>
            <a:r>
              <a:rPr lang="en-US" sz="2400" spc="-102" dirty="0" smtClean="0">
                <a:ln w="3175">
                  <a:noFill/>
                </a:ln>
                <a:gradFill>
                  <a:gsLst>
                    <a:gs pos="16058">
                      <a:schemeClr val="tx1"/>
                    </a:gs>
                    <a:gs pos="26000">
                      <a:schemeClr val="tx1"/>
                    </a:gs>
                  </a:gsLst>
                  <a:lin ang="5400000" scaled="1"/>
                </a:gradFill>
                <a:latin typeface="Segoe UI" panose="020B0502040204020203" pitchFamily="34" charset="0"/>
                <a:cs typeface="Segoe UI" panose="020B0502040204020203" pitchFamily="34" charset="0"/>
              </a:rPr>
              <a:t>Label 4</a:t>
            </a:r>
            <a:endParaRPr lang="en-US" sz="900" dirty="0">
              <a:gradFill>
                <a:gsLst>
                  <a:gs pos="16058">
                    <a:schemeClr val="tx1"/>
                  </a:gs>
                  <a:gs pos="26000">
                    <a:schemeClr val="tx1"/>
                  </a:gs>
                </a:gsLst>
                <a:lin ang="5400000" scaled="1"/>
              </a:gradFill>
              <a:latin typeface="Segoe UI" panose="020B0502040204020203" pitchFamily="34" charset="0"/>
              <a:cs typeface="Segoe UI" panose="020B0502040204020203" pitchFamily="34" charset="0"/>
            </a:endParaRPr>
          </a:p>
        </p:txBody>
      </p:sp>
      <p:sp>
        <p:nvSpPr>
          <p:cNvPr id="10" name="Rectangle 9"/>
          <p:cNvSpPr/>
          <p:nvPr/>
        </p:nvSpPr>
        <p:spPr>
          <a:xfrm>
            <a:off x="9497394" y="5350669"/>
            <a:ext cx="1062920" cy="461665"/>
          </a:xfrm>
          <a:prstGeom prst="rect">
            <a:avLst/>
          </a:prstGeom>
        </p:spPr>
        <p:txBody>
          <a:bodyPr wrap="none">
            <a:spAutoFit/>
          </a:bodyPr>
          <a:lstStyle/>
          <a:p>
            <a:r>
              <a:rPr lang="en-US" sz="2400" spc="-102" dirty="0" smtClean="0">
                <a:ln w="3175">
                  <a:noFill/>
                </a:ln>
                <a:gradFill>
                  <a:gsLst>
                    <a:gs pos="16058">
                      <a:schemeClr val="tx1"/>
                    </a:gs>
                    <a:gs pos="26000">
                      <a:schemeClr val="tx1"/>
                    </a:gs>
                  </a:gsLst>
                  <a:lin ang="5400000" scaled="1"/>
                </a:gradFill>
                <a:latin typeface="Segoe UI" panose="020B0502040204020203" pitchFamily="34" charset="0"/>
                <a:cs typeface="Segoe UI" panose="020B0502040204020203" pitchFamily="34" charset="0"/>
              </a:rPr>
              <a:t>Label 5</a:t>
            </a:r>
            <a:endParaRPr lang="en-US" sz="900" dirty="0">
              <a:gradFill>
                <a:gsLst>
                  <a:gs pos="16058">
                    <a:schemeClr val="tx1"/>
                  </a:gs>
                  <a:gs pos="26000">
                    <a:schemeClr val="tx1"/>
                  </a:gs>
                </a:gsLst>
                <a:lin ang="5400000" scaled="1"/>
              </a:gradFill>
              <a:latin typeface="Segoe UI" panose="020B0502040204020203" pitchFamily="34" charset="0"/>
              <a:cs typeface="Segoe UI" panose="020B0502040204020203" pitchFamily="34" charset="0"/>
            </a:endParaRPr>
          </a:p>
        </p:txBody>
      </p:sp>
      <p:cxnSp>
        <p:nvCxnSpPr>
          <p:cNvPr id="13" name="Straight Connector 12"/>
          <p:cNvCxnSpPr/>
          <p:nvPr/>
        </p:nvCxnSpPr>
        <p:spPr>
          <a:xfrm>
            <a:off x="2955403" y="5045139"/>
            <a:ext cx="0" cy="27432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244513" y="5045139"/>
            <a:ext cx="0" cy="27432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240800" y="5045139"/>
            <a:ext cx="0" cy="27432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537337" y="5045139"/>
            <a:ext cx="0" cy="27432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038590" y="5045139"/>
            <a:ext cx="0" cy="27432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8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 chart</a:t>
            </a:r>
            <a:endParaRPr lang="en-US" dirty="0"/>
          </a:p>
        </p:txBody>
      </p:sp>
      <p:graphicFrame>
        <p:nvGraphicFramePr>
          <p:cNvPr id="17" name="Chart 16"/>
          <p:cNvGraphicFramePr/>
          <p:nvPr>
            <p:extLst/>
          </p:nvPr>
        </p:nvGraphicFramePr>
        <p:xfrm>
          <a:off x="1189039" y="1227610"/>
          <a:ext cx="100584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18" name="Rectangle 17"/>
          <p:cNvSpPr/>
          <p:nvPr/>
        </p:nvSpPr>
        <p:spPr>
          <a:xfrm>
            <a:off x="9983589" y="2048128"/>
            <a:ext cx="97154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102" normalizeH="0" baseline="0" noProof="0" dirty="0" smtClean="0">
                <a:ln w="3175">
                  <a:noFill/>
                </a:ln>
                <a:gradFill>
                  <a:gsLst>
                    <a:gs pos="1250">
                      <a:srgbClr val="442359"/>
                    </a:gs>
                    <a:gs pos="100000">
                      <a:srgbClr val="442359"/>
                    </a:gs>
                  </a:gsLst>
                  <a:lin ang="5400000" scaled="0"/>
                </a:gradFill>
                <a:effectLst/>
                <a:uLnTx/>
                <a:uFillTx/>
                <a:latin typeface="Segoe UI Light"/>
                <a:cs typeface="Segoe UI" pitchFamily="34" charset="0"/>
              </a:rPr>
              <a:t>Label 1</a:t>
            </a:r>
            <a:endParaRPr kumimoji="0" lang="en-US" sz="900" b="0" i="0" u="none" strike="noStrike" kern="0" cap="none" spc="0" normalizeH="0" baseline="0" noProof="0" dirty="0" smtClean="0">
              <a:ln>
                <a:noFill/>
              </a:ln>
              <a:gradFill>
                <a:gsLst>
                  <a:gs pos="1250">
                    <a:srgbClr val="442359"/>
                  </a:gs>
                  <a:gs pos="100000">
                    <a:srgbClr val="442359"/>
                  </a:gs>
                </a:gsLst>
                <a:lin ang="5400000" scaled="0"/>
              </a:gradFill>
              <a:effectLst/>
              <a:uLnTx/>
              <a:uFillTx/>
            </a:endParaRPr>
          </a:p>
        </p:txBody>
      </p:sp>
      <p:sp>
        <p:nvSpPr>
          <p:cNvPr id="19" name="Rectangle 18"/>
          <p:cNvSpPr/>
          <p:nvPr/>
        </p:nvSpPr>
        <p:spPr>
          <a:xfrm>
            <a:off x="9983589" y="3187827"/>
            <a:ext cx="1021242"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102" normalizeH="0" baseline="0" noProof="0" dirty="0" smtClean="0">
                <a:ln w="3175">
                  <a:noFill/>
                </a:ln>
                <a:gradFill>
                  <a:gsLst>
                    <a:gs pos="1250">
                      <a:srgbClr val="442359"/>
                    </a:gs>
                    <a:gs pos="100000">
                      <a:srgbClr val="442359"/>
                    </a:gs>
                  </a:gsLst>
                  <a:lin ang="5400000" scaled="0"/>
                </a:gradFill>
                <a:effectLst/>
                <a:uLnTx/>
                <a:uFillTx/>
                <a:latin typeface="Segoe UI Light"/>
                <a:cs typeface="Segoe UI" pitchFamily="34" charset="0"/>
              </a:rPr>
              <a:t>Label 2</a:t>
            </a:r>
            <a:endParaRPr kumimoji="0" lang="en-US" sz="900" b="0" i="0" u="none" strike="noStrike" kern="0" cap="none" spc="0" normalizeH="0" baseline="0" noProof="0" dirty="0" smtClean="0">
              <a:ln>
                <a:noFill/>
              </a:ln>
              <a:gradFill>
                <a:gsLst>
                  <a:gs pos="1250">
                    <a:srgbClr val="442359"/>
                  </a:gs>
                  <a:gs pos="100000">
                    <a:srgbClr val="442359"/>
                  </a:gs>
                </a:gsLst>
                <a:lin ang="5400000" scaled="0"/>
              </a:gradFill>
              <a:effectLst/>
              <a:uLnTx/>
              <a:uFillTx/>
            </a:endParaRPr>
          </a:p>
        </p:txBody>
      </p:sp>
      <p:sp>
        <p:nvSpPr>
          <p:cNvPr id="20" name="Rectangle 19"/>
          <p:cNvSpPr/>
          <p:nvPr/>
        </p:nvSpPr>
        <p:spPr>
          <a:xfrm>
            <a:off x="9983589" y="3908855"/>
            <a:ext cx="1021242"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102" normalizeH="0" baseline="0" noProof="0" dirty="0" smtClean="0">
                <a:ln w="3175">
                  <a:noFill/>
                </a:ln>
                <a:gradFill>
                  <a:gsLst>
                    <a:gs pos="1250">
                      <a:srgbClr val="442359"/>
                    </a:gs>
                    <a:gs pos="100000">
                      <a:srgbClr val="442359"/>
                    </a:gs>
                  </a:gsLst>
                  <a:lin ang="5400000" scaled="0"/>
                </a:gradFill>
                <a:effectLst/>
                <a:uLnTx/>
                <a:uFillTx/>
                <a:latin typeface="Segoe UI Light"/>
                <a:cs typeface="Segoe UI" pitchFamily="34" charset="0"/>
              </a:rPr>
              <a:t>Label 3</a:t>
            </a:r>
            <a:endParaRPr kumimoji="0" lang="en-US" sz="900" b="0" i="0" u="none" strike="noStrike" kern="0" cap="none" spc="0" normalizeH="0" baseline="0" noProof="0" dirty="0" smtClean="0">
              <a:ln>
                <a:noFill/>
              </a:ln>
              <a:gradFill>
                <a:gsLst>
                  <a:gs pos="1250">
                    <a:srgbClr val="442359"/>
                  </a:gs>
                  <a:gs pos="100000">
                    <a:srgbClr val="442359"/>
                  </a:gs>
                </a:gsLst>
                <a:lin ang="5400000" scaled="0"/>
              </a:gradFill>
              <a:effectLst/>
              <a:uLnTx/>
              <a:uFillTx/>
            </a:endParaRPr>
          </a:p>
        </p:txBody>
      </p:sp>
    </p:spTree>
    <p:extLst>
      <p:ext uri="{BB962C8B-B14F-4D97-AF65-F5344CB8AC3E}">
        <p14:creationId xmlns:p14="http://schemas.microsoft.com/office/powerpoint/2010/main" val="383498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Chart example</a:t>
            </a:r>
            <a:endParaRPr lang="en-US" dirty="0"/>
          </a:p>
        </p:txBody>
      </p:sp>
      <p:graphicFrame>
        <p:nvGraphicFramePr>
          <p:cNvPr id="5" name="Chart 4" title="Area chart"/>
          <p:cNvGraphicFramePr/>
          <p:nvPr>
            <p:extLst>
              <p:ext uri="{D42A27DB-BD31-4B8C-83A1-F6EECF244321}">
                <p14:modId xmlns:p14="http://schemas.microsoft.com/office/powerpoint/2010/main" val="1591503140"/>
              </p:ext>
            </p:extLst>
          </p:nvPr>
        </p:nvGraphicFramePr>
        <p:xfrm>
          <a:off x="274320" y="1211263"/>
          <a:ext cx="10058718" cy="54831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7639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column table</a:t>
            </a:r>
            <a:br>
              <a:rPr lang="en-US" dirty="0" smtClean="0"/>
            </a:br>
            <a:r>
              <a:rPr lang="en-US" sz="3200" dirty="0" smtClean="0"/>
              <a:t>Tables are easy to modify</a:t>
            </a:r>
            <a:endParaRPr lang="en-US" sz="1800" dirty="0"/>
          </a:p>
        </p:txBody>
      </p:sp>
      <p:graphicFrame>
        <p:nvGraphicFramePr>
          <p:cNvPr id="6" name="Table 5"/>
          <p:cNvGraphicFramePr>
            <a:graphicFrameLocks noGrp="1"/>
          </p:cNvGraphicFramePr>
          <p:nvPr>
            <p:extLst/>
          </p:nvPr>
        </p:nvGraphicFramePr>
        <p:xfrm>
          <a:off x="274637" y="1759921"/>
          <a:ext cx="11887200" cy="3427417"/>
        </p:xfrm>
        <a:graphic>
          <a:graphicData uri="http://schemas.openxmlformats.org/drawingml/2006/table">
            <a:tbl>
              <a:tblPr firstRow="1">
                <a:tableStyleId>{5C22544A-7EE6-4342-B048-85BDC9FD1C3A}</a:tableStyleId>
              </a:tblPr>
              <a:tblGrid>
                <a:gridCol w="5943600">
                  <a:extLst>
                    <a:ext uri="{9D8B030D-6E8A-4147-A177-3AD203B41FA5}">
                      <a16:colId xmlns="" xmlns:a16="http://schemas.microsoft.com/office/drawing/2014/main" val="20000"/>
                    </a:ext>
                  </a:extLst>
                </a:gridCol>
                <a:gridCol w="5943600">
                  <a:extLst>
                    <a:ext uri="{9D8B030D-6E8A-4147-A177-3AD203B41FA5}">
                      <a16:colId xmlns="" xmlns:a16="http://schemas.microsoft.com/office/drawing/2014/main" val="20001"/>
                    </a:ext>
                  </a:extLst>
                </a:gridCol>
              </a:tblGrid>
              <a:tr h="59277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smtClean="0"/>
                        <a:t>Text</a:t>
                      </a:r>
                      <a:endParaRPr lang="en-US" sz="1800" b="1" i="1" u="none" kern="1200" dirty="0" smtClean="0">
                        <a:solidFill>
                          <a:srgbClr val="68217A"/>
                        </a:solidFill>
                        <a:latin typeface="+mn-lt"/>
                        <a:ea typeface="+mn-ea"/>
                        <a:cs typeface="+mn-cs"/>
                      </a:endParaRPr>
                    </a:p>
                  </a:txBody>
                  <a:tcPr marL="182880" marR="182880" marT="91440" marB="91440"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8217A"/>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smtClean="0"/>
                        <a:t>Text</a:t>
                      </a:r>
                      <a:endParaRPr lang="en-US" sz="1800" b="1" i="1" u="none" kern="1200" dirty="0" smtClean="0">
                        <a:solidFill>
                          <a:srgbClr val="68217A"/>
                        </a:solidFill>
                        <a:latin typeface="+mn-lt"/>
                        <a:ea typeface="+mn-ea"/>
                        <a:cs typeface="+mn-cs"/>
                      </a:endParaRPr>
                    </a:p>
                  </a:txBody>
                  <a:tcPr marL="182880" marR="182880" marT="91440" marB="91440"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8217A"/>
                    </a:solidFill>
                  </a:tcPr>
                </a:tc>
                <a:extLst>
                  <a:ext uri="{0D108BD9-81ED-4DB2-BD59-A6C34878D82A}">
                    <a16:rowId xmlns="" xmlns:a16="http://schemas.microsoft.com/office/drawing/2014/main" val="10000"/>
                  </a:ext>
                </a:extLst>
              </a:tr>
              <a:tr h="91440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smtClean="0"/>
                        <a:t>Text</a:t>
                      </a:r>
                      <a:endParaRPr lang="en-US" sz="1800" b="1" i="1" u="none" kern="1200" dirty="0" smtClean="0">
                        <a:solidFill>
                          <a:srgbClr val="68217A"/>
                        </a:solidFill>
                        <a:latin typeface="+mn-lt"/>
                        <a:ea typeface="+mn-ea"/>
                        <a:cs typeface="+mn-cs"/>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smtClean="0"/>
                        <a:t>Text</a:t>
                      </a:r>
                      <a:endParaRPr lang="en-US" sz="1800" b="1" i="1" u="none" kern="1200" dirty="0" smtClean="0">
                        <a:solidFill>
                          <a:srgbClr val="68217A"/>
                        </a:solidFill>
                        <a:latin typeface="+mn-lt"/>
                        <a:ea typeface="+mn-ea"/>
                        <a:cs typeface="+mn-cs"/>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 xmlns:a16="http://schemas.microsoft.com/office/drawing/2014/main" val="10001"/>
                  </a:ext>
                </a:extLst>
              </a:tr>
              <a:tr h="91440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smtClean="0"/>
                        <a:t>Text</a:t>
                      </a:r>
                      <a:endParaRPr lang="en-US" sz="1800" b="1" i="1" u="none" kern="1200" dirty="0" smtClean="0">
                        <a:solidFill>
                          <a:srgbClr val="68217A"/>
                        </a:solidFill>
                        <a:latin typeface="+mn-lt"/>
                        <a:ea typeface="+mn-ea"/>
                        <a:cs typeface="+mn-cs"/>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smtClean="0"/>
                        <a:t>Text</a:t>
                      </a:r>
                      <a:endParaRPr lang="en-US" sz="1800" b="1" i="1" u="none" kern="1200" dirty="0" smtClean="0">
                        <a:solidFill>
                          <a:srgbClr val="68217A"/>
                        </a:solidFill>
                        <a:latin typeface="+mn-lt"/>
                        <a:ea typeface="+mn-ea"/>
                        <a:cs typeface="+mn-cs"/>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 xmlns:a16="http://schemas.microsoft.com/office/drawing/2014/main" val="10002"/>
                  </a:ext>
                </a:extLst>
              </a:tr>
              <a:tr h="91440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smtClean="0"/>
                        <a:t>Text</a:t>
                      </a:r>
                      <a:endParaRPr lang="en-US" sz="1800" b="1" i="1" u="none" kern="1200" dirty="0" smtClean="0">
                        <a:solidFill>
                          <a:srgbClr val="68217A"/>
                        </a:solidFill>
                        <a:latin typeface="+mn-lt"/>
                        <a:ea typeface="+mn-ea"/>
                        <a:cs typeface="+mn-cs"/>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1" i="1" dirty="0" smtClean="0">
                          <a:latin typeface="+mn-lt"/>
                        </a:rPr>
                        <a:t>Tip: </a:t>
                      </a:r>
                      <a:r>
                        <a:rPr lang="en-US" sz="1800" b="0" i="1" dirty="0" smtClean="0">
                          <a:latin typeface="+mn-lt"/>
                        </a:rPr>
                        <a:t>To</a:t>
                      </a:r>
                      <a:r>
                        <a:rPr lang="en-US" sz="1800" b="0" i="1" baseline="0" dirty="0" smtClean="0">
                          <a:latin typeface="+mn-lt"/>
                        </a:rPr>
                        <a:t> quickly add a row, p</a:t>
                      </a:r>
                      <a:r>
                        <a:rPr lang="en-US" sz="1800" i="1" dirty="0" smtClean="0">
                          <a:latin typeface="+mn-lt"/>
                        </a:rPr>
                        <a:t>lace cursor</a:t>
                      </a:r>
                      <a:r>
                        <a:rPr lang="en-US" sz="1800" i="1" baseline="0" dirty="0" smtClean="0">
                          <a:latin typeface="+mn-lt"/>
                        </a:rPr>
                        <a:t> in this </a:t>
                      </a:r>
                      <a:r>
                        <a:rPr lang="en-US" sz="1800" b="1" i="1" baseline="0" dirty="0" smtClean="0">
                          <a:latin typeface="+mn-lt"/>
                        </a:rPr>
                        <a:t>last cell </a:t>
                      </a:r>
                      <a:r>
                        <a:rPr lang="en-US" sz="1800" i="1" baseline="0" dirty="0" smtClean="0">
                          <a:latin typeface="+mn-lt"/>
                        </a:rPr>
                        <a:t>and </a:t>
                      </a:r>
                      <a:r>
                        <a:rPr lang="en-US" sz="1800" i="1" dirty="0" smtClean="0">
                          <a:latin typeface="+mn-lt"/>
                        </a:rPr>
                        <a:t>hit </a:t>
                      </a:r>
                      <a:r>
                        <a:rPr lang="en-US" sz="1800" b="1" i="1" dirty="0" smtClean="0">
                          <a:latin typeface="+mn-lt"/>
                        </a:rPr>
                        <a:t>Tab</a:t>
                      </a:r>
                      <a:r>
                        <a:rPr lang="en-US" sz="1800" i="1" dirty="0" smtClean="0">
                          <a:latin typeface="+mn-lt"/>
                        </a:rPr>
                        <a:t> key</a:t>
                      </a:r>
                      <a:endParaRPr lang="en-US" sz="1800" i="1" dirty="0" smtClean="0"/>
                    </a:p>
                    <a:p>
                      <a:pPr marL="0" marR="0" indent="0" algn="l" defTabSz="932742" rtl="0" eaLnBrk="1" fontAlgn="auto" latinLnBrk="0" hangingPunct="1">
                        <a:lnSpc>
                          <a:spcPct val="100000"/>
                        </a:lnSpc>
                        <a:spcBef>
                          <a:spcPts val="0"/>
                        </a:spcBef>
                        <a:spcAft>
                          <a:spcPts val="0"/>
                        </a:spcAft>
                        <a:buClrTx/>
                        <a:buSzTx/>
                        <a:buFontTx/>
                        <a:buNone/>
                        <a:tabLst/>
                        <a:defRPr/>
                      </a:pPr>
                      <a:endParaRPr lang="en-US" sz="1800" b="1" i="1" u="none" kern="1200" dirty="0" smtClean="0">
                        <a:solidFill>
                          <a:srgbClr val="68217A"/>
                        </a:solidFill>
                        <a:latin typeface="+mn-lt"/>
                        <a:ea typeface="+mn-ea"/>
                        <a:cs typeface="+mn-cs"/>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160634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column table</a:t>
            </a:r>
            <a:br>
              <a:rPr lang="en-US" dirty="0" smtClean="0"/>
            </a:br>
            <a:r>
              <a:rPr lang="en-US" sz="3200" dirty="0" smtClean="0"/>
              <a:t>Tables are easy to modify</a:t>
            </a:r>
            <a:endParaRPr lang="en-US" sz="1800" dirty="0"/>
          </a:p>
        </p:txBody>
      </p:sp>
      <p:graphicFrame>
        <p:nvGraphicFramePr>
          <p:cNvPr id="6" name="Table 5"/>
          <p:cNvGraphicFramePr>
            <a:graphicFrameLocks noGrp="1"/>
          </p:cNvGraphicFramePr>
          <p:nvPr>
            <p:extLst/>
          </p:nvPr>
        </p:nvGraphicFramePr>
        <p:xfrm>
          <a:off x="274639" y="1759921"/>
          <a:ext cx="11889564" cy="3291840"/>
        </p:xfrm>
        <a:graphic>
          <a:graphicData uri="http://schemas.openxmlformats.org/drawingml/2006/table">
            <a:tbl>
              <a:tblPr firstRow="1">
                <a:tableStyleId>{5C22544A-7EE6-4342-B048-85BDC9FD1C3A}</a:tableStyleId>
              </a:tblPr>
              <a:tblGrid>
                <a:gridCol w="3963188">
                  <a:extLst>
                    <a:ext uri="{9D8B030D-6E8A-4147-A177-3AD203B41FA5}">
                      <a16:colId xmlns="" xmlns:a16="http://schemas.microsoft.com/office/drawing/2014/main" val="20000"/>
                    </a:ext>
                  </a:extLst>
                </a:gridCol>
                <a:gridCol w="3963188">
                  <a:extLst>
                    <a:ext uri="{9D8B030D-6E8A-4147-A177-3AD203B41FA5}">
                      <a16:colId xmlns="" xmlns:a16="http://schemas.microsoft.com/office/drawing/2014/main" val="20001"/>
                    </a:ext>
                  </a:extLst>
                </a:gridCol>
                <a:gridCol w="3963188">
                  <a:extLst>
                    <a:ext uri="{9D8B030D-6E8A-4147-A177-3AD203B41FA5}">
                      <a16:colId xmlns="" xmlns:a16="http://schemas.microsoft.com/office/drawing/2014/main" val="20002"/>
                    </a:ext>
                  </a:extLst>
                </a:gridCol>
              </a:tblGrid>
              <a:tr h="731520">
                <a:tc>
                  <a:txBody>
                    <a:bodyPr/>
                    <a:lstStyle/>
                    <a:p>
                      <a:pPr defTabSz="932472" fontAlgn="base">
                        <a:lnSpc>
                          <a:spcPct val="90000"/>
                        </a:lnSpc>
                        <a:spcBef>
                          <a:spcPct val="0"/>
                        </a:spcBef>
                        <a:spcAft>
                          <a:spcPct val="0"/>
                        </a:spcAft>
                      </a:pPr>
                      <a:r>
                        <a:rPr lang="en-US" sz="2800" b="1" kern="1200" dirty="0" smtClean="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82880" marR="182880" marT="91440" marB="91440" anchor="ctr">
                    <a:lnL w="12700" cmpd="sng">
                      <a:noFill/>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8272"/>
                    </a:solidFill>
                  </a:tcPr>
                </a:tc>
                <a:tc>
                  <a:txBody>
                    <a:bodyPr/>
                    <a:lstStyle/>
                    <a:p>
                      <a:pPr marL="0" algn="l" defTabSz="932472" rtl="0" eaLnBrk="1" fontAlgn="base" latinLnBrk="0" hangingPunct="1">
                        <a:lnSpc>
                          <a:spcPct val="90000"/>
                        </a:lnSpc>
                        <a:spcBef>
                          <a:spcPct val="0"/>
                        </a:spcBef>
                        <a:spcAft>
                          <a:spcPct val="0"/>
                        </a:spcAft>
                      </a:pPr>
                      <a:r>
                        <a:rPr lang="en-US" sz="2800" b="1" kern="1200" dirty="0" smtClean="0">
                          <a:gradFill>
                            <a:gsLst>
                              <a:gs pos="0">
                                <a:srgbClr val="FFFFFF"/>
                              </a:gs>
                              <a:gs pos="100000">
                                <a:srgbClr val="FFFFFF"/>
                              </a:gs>
                            </a:gsLst>
                            <a:lin ang="5400000" scaled="0"/>
                          </a:gradFill>
                          <a:latin typeface="+mj-lt"/>
                          <a:ea typeface="Segoe UI" pitchFamily="34" charset="0"/>
                          <a:cs typeface="Segoe UI" pitchFamily="34" charset="0"/>
                        </a:rPr>
                        <a:t>Table header</a:t>
                      </a:r>
                      <a:endParaRPr lang="en-US" sz="2800" b="1" kern="1200" dirty="0">
                        <a:gradFill>
                          <a:gsLst>
                            <a:gs pos="0">
                              <a:srgbClr val="FFFFFF"/>
                            </a:gs>
                            <a:gs pos="100000">
                              <a:srgbClr val="FFFFFF"/>
                            </a:gs>
                          </a:gsLst>
                          <a:lin ang="5400000" scaled="0"/>
                        </a:gradFill>
                        <a:latin typeface="+mj-lt"/>
                        <a:ea typeface="Segoe UI" pitchFamily="34" charset="0"/>
                        <a:cs typeface="Segoe UI" pitchFamily="34" charset="0"/>
                      </a:endParaRPr>
                    </a:p>
                  </a:txBody>
                  <a:tcPr marL="182880" marR="182880"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8272"/>
                    </a:solidFill>
                  </a:tcPr>
                </a:tc>
                <a:tc>
                  <a:txBody>
                    <a:bodyPr/>
                    <a:lstStyle/>
                    <a:p>
                      <a:pPr marL="0" algn="l" defTabSz="932472" rtl="0" eaLnBrk="1" fontAlgn="base" latinLnBrk="0" hangingPunct="1">
                        <a:lnSpc>
                          <a:spcPct val="90000"/>
                        </a:lnSpc>
                        <a:spcBef>
                          <a:spcPct val="0"/>
                        </a:spcBef>
                        <a:spcAft>
                          <a:spcPct val="0"/>
                        </a:spcAft>
                      </a:pPr>
                      <a:r>
                        <a:rPr lang="en-US" sz="2800" b="1" kern="1200" dirty="0" smtClean="0">
                          <a:gradFill>
                            <a:gsLst>
                              <a:gs pos="0">
                                <a:srgbClr val="FFFFFF"/>
                              </a:gs>
                              <a:gs pos="100000">
                                <a:srgbClr val="FFFFFF"/>
                              </a:gs>
                            </a:gsLst>
                            <a:lin ang="5400000" scaled="0"/>
                          </a:gradFill>
                          <a:latin typeface="+mj-lt"/>
                          <a:ea typeface="Segoe UI" pitchFamily="34" charset="0"/>
                          <a:cs typeface="Segoe UI" pitchFamily="34" charset="0"/>
                        </a:rPr>
                        <a:t>Table header</a:t>
                      </a:r>
                      <a:endParaRPr lang="en-US" sz="2800" b="1" kern="1200" dirty="0">
                        <a:gradFill>
                          <a:gsLst>
                            <a:gs pos="0">
                              <a:srgbClr val="FFFFFF"/>
                            </a:gs>
                            <a:gs pos="100000">
                              <a:srgbClr val="FFFFFF"/>
                            </a:gs>
                          </a:gsLst>
                          <a:lin ang="5400000" scaled="0"/>
                        </a:gradFill>
                        <a:latin typeface="+mj-lt"/>
                        <a:ea typeface="Segoe UI" pitchFamily="34" charset="0"/>
                        <a:cs typeface="Segoe UI" pitchFamily="34" charset="0"/>
                      </a:endParaRPr>
                    </a:p>
                  </a:txBody>
                  <a:tcPr marL="182880" marR="182880" marT="91440" marB="91440" anchor="ctr">
                    <a:lnL w="9525" cap="flat" cmpd="sng" algn="ctr">
                      <a:solidFill>
                        <a:srgbClr val="FFFFFF"/>
                      </a:solidFill>
                      <a:prstDash val="solid"/>
                      <a:round/>
                      <a:headEnd type="none" w="med" len="med"/>
                      <a:tailEnd type="none" w="med" len="med"/>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 xmlns:a16="http://schemas.microsoft.com/office/drawing/2014/main" val="10000"/>
                  </a:ext>
                </a:extLst>
              </a:tr>
              <a:tr h="1280160">
                <a:tc>
                  <a:txBody>
                    <a:bodyPr/>
                    <a:lstStyle/>
                    <a:p>
                      <a:r>
                        <a:rPr lang="en-US" sz="1800" kern="1200" dirty="0" smtClean="0">
                          <a:solidFill>
                            <a:schemeClr val="dk1"/>
                          </a:solidFill>
                          <a:latin typeface="+mn-lt"/>
                          <a:ea typeface="+mn-ea"/>
                          <a:cs typeface="+mn-cs"/>
                        </a:rPr>
                        <a:t>Text</a:t>
                      </a: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mn-cs"/>
                        </a:rPr>
                        <a:t>Text</a:t>
                      </a: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mn-cs"/>
                        </a:rPr>
                        <a:t>Text</a:t>
                      </a: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 xmlns:a16="http://schemas.microsoft.com/office/drawing/2014/main" val="10001"/>
                  </a:ext>
                </a:extLst>
              </a:tr>
              <a:tr h="128016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mn-cs"/>
                        </a:rPr>
                        <a:t>Text</a:t>
                      </a: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mn-lt"/>
                          <a:ea typeface="+mn-ea"/>
                          <a:cs typeface="+mn-cs"/>
                        </a:rPr>
                        <a:t>Text</a:t>
                      </a: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b="1" i="1" dirty="0" smtClean="0">
                          <a:latin typeface="+mn-lt"/>
                        </a:rPr>
                        <a:t>Tip: </a:t>
                      </a:r>
                      <a:r>
                        <a:rPr lang="en-US" sz="1800" b="0" i="1" dirty="0" smtClean="0">
                          <a:latin typeface="+mn-lt"/>
                        </a:rPr>
                        <a:t>To</a:t>
                      </a:r>
                      <a:r>
                        <a:rPr lang="en-US" sz="1800" b="0" i="1" baseline="0" dirty="0" smtClean="0">
                          <a:latin typeface="+mn-lt"/>
                        </a:rPr>
                        <a:t> quickly add a row, p</a:t>
                      </a:r>
                      <a:r>
                        <a:rPr lang="en-US" sz="1800" i="1" dirty="0" smtClean="0">
                          <a:latin typeface="+mn-lt"/>
                        </a:rPr>
                        <a:t>lace cursor</a:t>
                      </a:r>
                      <a:r>
                        <a:rPr lang="en-US" sz="1800" i="1" baseline="0" dirty="0" smtClean="0">
                          <a:latin typeface="+mn-lt"/>
                        </a:rPr>
                        <a:t> in this </a:t>
                      </a:r>
                      <a:r>
                        <a:rPr lang="en-US" sz="1800" b="1" i="1" baseline="0" dirty="0" smtClean="0">
                          <a:latin typeface="+mn-lt"/>
                        </a:rPr>
                        <a:t>last cell </a:t>
                      </a:r>
                      <a:r>
                        <a:rPr lang="en-US" sz="1800" i="1" baseline="0" dirty="0" smtClean="0">
                          <a:latin typeface="+mn-lt"/>
                        </a:rPr>
                        <a:t>and </a:t>
                      </a:r>
                      <a:r>
                        <a:rPr lang="en-US" sz="1800" i="1" dirty="0" smtClean="0">
                          <a:latin typeface="+mn-lt"/>
                        </a:rPr>
                        <a:t>hit </a:t>
                      </a:r>
                      <a:r>
                        <a:rPr lang="en-US" sz="1800" b="1" i="1" dirty="0" smtClean="0">
                          <a:latin typeface="+mn-lt"/>
                        </a:rPr>
                        <a:t>Tab</a:t>
                      </a:r>
                      <a:r>
                        <a:rPr lang="en-US" sz="1800" i="1" dirty="0" smtClean="0">
                          <a:latin typeface="+mn-lt"/>
                        </a:rPr>
                        <a:t> key</a:t>
                      </a:r>
                      <a:endParaRPr lang="en-US" sz="1800" i="1" dirty="0" smtClean="0"/>
                    </a:p>
                    <a:p>
                      <a:endParaRPr lang="en-US" sz="1800" kern="1200" dirty="0" smtClean="0">
                        <a:solidFill>
                          <a:schemeClr val="dk1"/>
                        </a:solidFill>
                        <a:latin typeface="+mn-lt"/>
                        <a:ea typeface="+mn-ea"/>
                        <a:cs typeface="+mn-cs"/>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128770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4656659"/>
          </a:xfrm>
        </p:spPr>
        <p:txBody>
          <a:bodyPr/>
          <a:lstStyle/>
          <a:p>
            <a:pPr marL="0" indent="0" defTabSz="914363">
              <a:buNone/>
            </a:pPr>
            <a:r>
              <a:rPr lang="en-US" sz="1600" dirty="0"/>
              <a:t>Please consult your Track PM (listed below) for track details and a list of attendees that have added your session to their personal schedule builder calendar. </a:t>
            </a:r>
            <a:r>
              <a:rPr lang="en-US" sz="1600" dirty="0">
                <a:latin typeface="Segoe UI"/>
              </a:rPr>
              <a:t> </a:t>
            </a:r>
          </a:p>
          <a:p>
            <a:pPr marL="0" lvl="0" indent="0" defTabSz="914363">
              <a:buNone/>
            </a:pPr>
            <a:endParaRPr lang="en-US" sz="1400" dirty="0">
              <a:latin typeface="Segoe UI"/>
            </a:endParaRPr>
          </a:p>
          <a:p>
            <a:pPr marL="0" lvl="0" indent="0" defTabSz="914363">
              <a:buNone/>
            </a:pPr>
            <a:r>
              <a:rPr lang="en-US" sz="1400" b="1" dirty="0">
                <a:latin typeface="Segoe UI"/>
              </a:rPr>
              <a:t>Track Name, Acronym and Track PM</a:t>
            </a:r>
          </a:p>
          <a:p>
            <a:pPr marL="573088" lvl="1" indent="-233363" defTabSz="914363">
              <a:buNone/>
            </a:pPr>
            <a:r>
              <a:rPr lang="en-US" sz="1400" dirty="0"/>
              <a:t>Architecture (ARC) – Sara </a:t>
            </a:r>
            <a:r>
              <a:rPr lang="en-US" sz="1400" dirty="0" err="1"/>
              <a:t>Mocke</a:t>
            </a:r>
            <a:r>
              <a:rPr lang="en-US" sz="1400" dirty="0"/>
              <a:t>, Terra </a:t>
            </a:r>
            <a:r>
              <a:rPr lang="en-US" sz="1400" dirty="0" err="1"/>
              <a:t>Suddarth</a:t>
            </a:r>
            <a:endParaRPr lang="en-US" sz="1400" dirty="0">
              <a:solidFill>
                <a:srgbClr val="FF0000"/>
              </a:solidFill>
            </a:endParaRPr>
          </a:p>
          <a:p>
            <a:pPr marL="573088" lvl="1" indent="-233363" defTabSz="914363">
              <a:buNone/>
            </a:pPr>
            <a:r>
              <a:rPr lang="en-US" sz="1400" dirty="0"/>
              <a:t>Business Analytics (BA) – Sanjay </a:t>
            </a:r>
            <a:r>
              <a:rPr lang="en-US" sz="1400" dirty="0" err="1"/>
              <a:t>Soni</a:t>
            </a:r>
            <a:r>
              <a:rPr lang="en-US" sz="1400" dirty="0"/>
              <a:t>, Maxine Coo </a:t>
            </a:r>
          </a:p>
          <a:p>
            <a:pPr marL="573088" lvl="1" indent="-233363" defTabSz="914363">
              <a:buNone/>
            </a:pPr>
            <a:r>
              <a:rPr lang="en-US" sz="1400" dirty="0"/>
              <a:t>Business Solutions (MSDY) – Julie </a:t>
            </a:r>
            <a:r>
              <a:rPr lang="en-US" sz="1400" dirty="0" err="1"/>
              <a:t>Zunker</a:t>
            </a:r>
            <a:r>
              <a:rPr lang="en-US" sz="1400" dirty="0"/>
              <a:t>, Lindsey Ralston, Mollie </a:t>
            </a:r>
            <a:r>
              <a:rPr lang="en-US" sz="1400" dirty="0" err="1"/>
              <a:t>Brodt</a:t>
            </a:r>
            <a:r>
              <a:rPr lang="en-US" sz="1400" dirty="0"/>
              <a:t>, Angela Ralston</a:t>
            </a:r>
          </a:p>
          <a:p>
            <a:pPr marL="573088" lvl="1" indent="-233363" defTabSz="914363">
              <a:buNone/>
            </a:pPr>
            <a:r>
              <a:rPr lang="en-US" sz="1400" dirty="0"/>
              <a:t>Cloud and Datacenter Platform (CDP) – Brannan </a:t>
            </a:r>
            <a:r>
              <a:rPr lang="en-US" sz="1400" dirty="0" err="1"/>
              <a:t>Matherson</a:t>
            </a:r>
            <a:r>
              <a:rPr lang="en-US" sz="1400" dirty="0"/>
              <a:t>, Julie </a:t>
            </a:r>
            <a:r>
              <a:rPr lang="en-US" sz="1400" dirty="0" err="1"/>
              <a:t>DesCamp</a:t>
            </a:r>
            <a:endParaRPr lang="en-US" sz="1400" dirty="0"/>
          </a:p>
          <a:p>
            <a:pPr marL="573088" lvl="1" indent="-233363" defTabSz="914363">
              <a:buNone/>
            </a:pPr>
            <a:r>
              <a:rPr lang="en-US" sz="1400" dirty="0"/>
              <a:t>Data Platform (DP) – </a:t>
            </a:r>
            <a:r>
              <a:rPr lang="en-US" sz="1400" dirty="0" err="1"/>
              <a:t>Karthika</a:t>
            </a:r>
            <a:r>
              <a:rPr lang="en-US" sz="1400" dirty="0"/>
              <a:t> Raman, Maxine Coo</a:t>
            </a:r>
          </a:p>
          <a:p>
            <a:pPr marL="573088" lvl="1" indent="-233363" defTabSz="914363">
              <a:buNone/>
            </a:pPr>
            <a:r>
              <a:rPr lang="en-US" sz="1400" dirty="0"/>
              <a:t>Development Tools &amp; Technologies (DEV) – Beth </a:t>
            </a:r>
            <a:r>
              <a:rPr lang="en-US" sz="1400" dirty="0" err="1"/>
              <a:t>Massi</a:t>
            </a:r>
            <a:endParaRPr lang="en-US" sz="1400" dirty="0"/>
          </a:p>
          <a:p>
            <a:pPr marL="573088" lvl="1" indent="-233363" defTabSz="914363">
              <a:buNone/>
            </a:pPr>
            <a:r>
              <a:rPr lang="en-US" sz="1400" dirty="0"/>
              <a:t>Enterprise Mobility (EM) – Thomas Willingham, Julie </a:t>
            </a:r>
            <a:r>
              <a:rPr lang="en-US" sz="1400" dirty="0" err="1"/>
              <a:t>DesCamp</a:t>
            </a:r>
            <a:endParaRPr lang="en-US" sz="1400" dirty="0"/>
          </a:p>
          <a:p>
            <a:pPr marL="573088" lvl="1" indent="-233363" defTabSz="914363">
              <a:buNone/>
            </a:pPr>
            <a:r>
              <a:rPr lang="en-US" sz="1400" dirty="0"/>
              <a:t>IT Service Management (ITSM) – Jamie Trujillo, Juliet Hossman</a:t>
            </a:r>
          </a:p>
          <a:p>
            <a:pPr marL="573088" lvl="1" indent="-233363" defTabSz="914363">
              <a:buNone/>
            </a:pPr>
            <a:r>
              <a:rPr lang="en-US" sz="1400" dirty="0"/>
              <a:t>Microsoft Azure (AZR) – </a:t>
            </a:r>
            <a:r>
              <a:rPr lang="en-US" sz="1400" dirty="0" err="1"/>
              <a:t>Nik</a:t>
            </a:r>
            <a:r>
              <a:rPr lang="en-US" sz="1400" dirty="0"/>
              <a:t> </a:t>
            </a:r>
            <a:r>
              <a:rPr lang="en-US" sz="1400" dirty="0" err="1"/>
              <a:t>Garkusha</a:t>
            </a:r>
            <a:r>
              <a:rPr lang="en-US" sz="1400" dirty="0"/>
              <a:t>, Cynthia </a:t>
            </a:r>
            <a:r>
              <a:rPr lang="en-US" sz="1400" dirty="0" err="1"/>
              <a:t>Stamstad</a:t>
            </a:r>
            <a:r>
              <a:rPr lang="en-US" sz="1400" dirty="0"/>
              <a:t>, Gail Johnson</a:t>
            </a:r>
          </a:p>
          <a:p>
            <a:pPr marL="573088" lvl="1" indent="-233363" defTabSz="914363">
              <a:buNone/>
            </a:pPr>
            <a:r>
              <a:rPr lang="en-US" sz="1400" dirty="0"/>
              <a:t>Office Servers &amp; Services (MOD) – Martin Booth, Chrissy Harris, Jamie Timperley, Sarah Tomlin</a:t>
            </a:r>
          </a:p>
          <a:p>
            <a:pPr marL="573088" lvl="1" indent="-233363" defTabSz="914363">
              <a:buNone/>
            </a:pPr>
            <a:r>
              <a:rPr lang="en-US" sz="1400" dirty="0"/>
              <a:t>Security and Privacy (</a:t>
            </a:r>
            <a:r>
              <a:rPr lang="en-US" sz="1400" dirty="0" err="1"/>
              <a:t>TwC</a:t>
            </a:r>
            <a:r>
              <a:rPr lang="en-US" sz="1400" dirty="0"/>
              <a:t>) – Bebe Acciavatti (acting)</a:t>
            </a:r>
          </a:p>
          <a:p>
            <a:pPr marL="573088" lvl="1" indent="-233363" defTabSz="914363">
              <a:buNone/>
            </a:pPr>
            <a:r>
              <a:rPr lang="en-US" sz="1400" dirty="0"/>
              <a:t>Tech Selling in the Enterprise (TSE) – Kirby </a:t>
            </a:r>
            <a:r>
              <a:rPr lang="en-US" sz="1400" dirty="0" err="1"/>
              <a:t>Drysen</a:t>
            </a:r>
            <a:r>
              <a:rPr lang="en-US" sz="1400" dirty="0"/>
              <a:t>, Jerry Lee</a:t>
            </a:r>
          </a:p>
          <a:p>
            <a:pPr marL="573088" lvl="1" indent="-233363" defTabSz="914363">
              <a:buNone/>
            </a:pPr>
            <a:r>
              <a:rPr lang="en-US" sz="1400" dirty="0"/>
              <a:t>Universal Communications (UC) – Derek Whittle, Chrissy Harris, Jamie Timperley</a:t>
            </a:r>
          </a:p>
          <a:p>
            <a:pPr marL="573088" lvl="1" indent="-233363" defTabSz="914363">
              <a:buNone/>
            </a:pPr>
            <a:r>
              <a:rPr lang="en-US" sz="1400" dirty="0" err="1"/>
              <a:t>WhiteSpace</a:t>
            </a:r>
            <a:r>
              <a:rPr lang="en-US" sz="1400" dirty="0"/>
              <a:t> (WS) – </a:t>
            </a:r>
            <a:r>
              <a:rPr lang="en-US" sz="1400" dirty="0" err="1"/>
              <a:t>Matjaz</a:t>
            </a:r>
            <a:r>
              <a:rPr lang="en-US" sz="1400" dirty="0"/>
              <a:t> </a:t>
            </a:r>
            <a:r>
              <a:rPr lang="en-US" sz="1400" dirty="0" err="1"/>
              <a:t>Ladava</a:t>
            </a:r>
            <a:r>
              <a:rPr lang="en-US" sz="1400" dirty="0"/>
              <a:t>, Rona Hughes</a:t>
            </a:r>
          </a:p>
          <a:p>
            <a:pPr marL="573088" lvl="1" indent="-233363" defTabSz="914363">
              <a:buNone/>
            </a:pPr>
            <a:r>
              <a:rPr lang="en-US" sz="1400" dirty="0"/>
              <a:t>Windows Operating Systems (WOS) – Connie Fu, Lisa Puchosic</a:t>
            </a:r>
          </a:p>
        </p:txBody>
      </p:sp>
      <p:sp>
        <p:nvSpPr>
          <p:cNvPr id="4" name="Title 3"/>
          <p:cNvSpPr>
            <a:spLocks noGrp="1"/>
          </p:cNvSpPr>
          <p:nvPr>
            <p:ph type="title"/>
          </p:nvPr>
        </p:nvSpPr>
        <p:spPr/>
        <p:txBody>
          <a:bodyPr/>
          <a:lstStyle/>
          <a:p>
            <a:r>
              <a:rPr lang="en-US" dirty="0">
                <a:ln>
                  <a:noFill/>
                </a:ln>
              </a:rPr>
              <a:t>Speakers, Please Read </a:t>
            </a:r>
            <a:r>
              <a:rPr lang="en-US" dirty="0"/>
              <a:t>(hidden slide)</a:t>
            </a:r>
          </a:p>
        </p:txBody>
      </p:sp>
    </p:spTree>
    <p:extLst>
      <p:ext uri="{BB962C8B-B14F-4D97-AF65-F5344CB8AC3E}">
        <p14:creationId xmlns:p14="http://schemas.microsoft.com/office/powerpoint/2010/main" val="42656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column table</a:t>
            </a:r>
            <a:br>
              <a:rPr lang="en-US" dirty="0" smtClean="0"/>
            </a:br>
            <a:r>
              <a:rPr lang="en-US" sz="3200" dirty="0" smtClean="0"/>
              <a:t>Tables are easy to modify</a:t>
            </a:r>
            <a:endParaRPr lang="en-US" sz="1800" dirty="0"/>
          </a:p>
        </p:txBody>
      </p:sp>
      <p:graphicFrame>
        <p:nvGraphicFramePr>
          <p:cNvPr id="6" name="Table 5"/>
          <p:cNvGraphicFramePr>
            <a:graphicFrameLocks noGrp="1"/>
          </p:cNvGraphicFramePr>
          <p:nvPr>
            <p:extLst/>
          </p:nvPr>
        </p:nvGraphicFramePr>
        <p:xfrm>
          <a:off x="274639" y="1759921"/>
          <a:ext cx="11889564" cy="3531319"/>
        </p:xfrm>
        <a:graphic>
          <a:graphicData uri="http://schemas.openxmlformats.org/drawingml/2006/table">
            <a:tbl>
              <a:tblPr firstRow="1" bandRow="1">
                <a:tableStyleId>{5C22544A-7EE6-4342-B048-85BDC9FD1C3A}</a:tableStyleId>
              </a:tblPr>
              <a:tblGrid>
                <a:gridCol w="2972391">
                  <a:extLst>
                    <a:ext uri="{9D8B030D-6E8A-4147-A177-3AD203B41FA5}">
                      <a16:colId xmlns="" xmlns:a16="http://schemas.microsoft.com/office/drawing/2014/main" val="20000"/>
                    </a:ext>
                  </a:extLst>
                </a:gridCol>
                <a:gridCol w="2972391">
                  <a:extLst>
                    <a:ext uri="{9D8B030D-6E8A-4147-A177-3AD203B41FA5}">
                      <a16:colId xmlns="" xmlns:a16="http://schemas.microsoft.com/office/drawing/2014/main" val="20001"/>
                    </a:ext>
                  </a:extLst>
                </a:gridCol>
                <a:gridCol w="2972391">
                  <a:extLst>
                    <a:ext uri="{9D8B030D-6E8A-4147-A177-3AD203B41FA5}">
                      <a16:colId xmlns="" xmlns:a16="http://schemas.microsoft.com/office/drawing/2014/main" val="20002"/>
                    </a:ext>
                  </a:extLst>
                </a:gridCol>
                <a:gridCol w="2972391">
                  <a:extLst>
                    <a:ext uri="{9D8B030D-6E8A-4147-A177-3AD203B41FA5}">
                      <a16:colId xmlns="" xmlns:a16="http://schemas.microsoft.com/office/drawing/2014/main" val="20003"/>
                    </a:ext>
                  </a:extLst>
                </a:gridCol>
              </a:tblGrid>
              <a:tr h="574759">
                <a:tc>
                  <a:txBody>
                    <a:bodyPr/>
                    <a:lstStyle/>
                    <a:p>
                      <a:pPr defTabSz="932472" fontAlgn="base">
                        <a:lnSpc>
                          <a:spcPct val="90000"/>
                        </a:lnSpc>
                        <a:spcBef>
                          <a:spcPct val="0"/>
                        </a:spcBef>
                        <a:spcAft>
                          <a:spcPct val="0"/>
                        </a:spcAft>
                      </a:pPr>
                      <a:r>
                        <a:rPr lang="en-US" sz="2800" b="1" kern="1200" dirty="0" smtClean="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82880" marR="182880" marT="91440" marB="91440" anchor="ctr">
                    <a:lnL w="9525" cap="flat" cmpd="sng" algn="ctr">
                      <a:no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4009E"/>
                    </a:solidFill>
                  </a:tcPr>
                </a:tc>
                <a:tc>
                  <a:txBody>
                    <a:bodyPr/>
                    <a:lstStyle/>
                    <a:p>
                      <a:pPr marL="0" algn="l" defTabSz="932472" rtl="0" eaLnBrk="1" fontAlgn="base" latinLnBrk="0" hangingPunct="1">
                        <a:lnSpc>
                          <a:spcPct val="90000"/>
                        </a:lnSpc>
                        <a:spcBef>
                          <a:spcPct val="0"/>
                        </a:spcBef>
                        <a:spcAft>
                          <a:spcPct val="0"/>
                        </a:spcAft>
                      </a:pPr>
                      <a:r>
                        <a:rPr lang="en-US" sz="2800" b="1" kern="1200" dirty="0" smtClean="0">
                          <a:gradFill>
                            <a:gsLst>
                              <a:gs pos="0">
                                <a:srgbClr val="FFFFFF"/>
                              </a:gs>
                              <a:gs pos="100000">
                                <a:srgbClr val="FFFFFF"/>
                              </a:gs>
                            </a:gsLst>
                            <a:lin ang="5400000" scaled="0"/>
                          </a:gradFill>
                          <a:latin typeface="+mj-lt"/>
                          <a:ea typeface="Segoe UI" pitchFamily="34" charset="0"/>
                          <a:cs typeface="Segoe UI" pitchFamily="34" charset="0"/>
                        </a:rPr>
                        <a:t>Table header</a:t>
                      </a:r>
                      <a:endParaRPr lang="en-US" sz="2800" b="1" kern="1200" dirty="0">
                        <a:gradFill>
                          <a:gsLst>
                            <a:gs pos="0">
                              <a:srgbClr val="FFFFFF"/>
                            </a:gs>
                            <a:gs pos="100000">
                              <a:srgbClr val="FFFFFF"/>
                            </a:gs>
                          </a:gsLst>
                          <a:lin ang="5400000" scaled="0"/>
                        </a:gradFill>
                        <a:latin typeface="+mj-lt"/>
                        <a:ea typeface="Segoe UI" pitchFamily="34" charset="0"/>
                        <a:cs typeface="Segoe UI" pitchFamily="34" charset="0"/>
                      </a:endParaRPr>
                    </a:p>
                  </a:txBody>
                  <a:tcPr marL="182880" marR="182880"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4009E"/>
                    </a:solidFill>
                  </a:tcPr>
                </a:tc>
                <a:tc>
                  <a:txBody>
                    <a:bodyPr/>
                    <a:lstStyle/>
                    <a:p>
                      <a:pPr marL="0" algn="l" defTabSz="932472" rtl="0" eaLnBrk="1" fontAlgn="base" latinLnBrk="0" hangingPunct="1">
                        <a:lnSpc>
                          <a:spcPct val="90000"/>
                        </a:lnSpc>
                        <a:spcBef>
                          <a:spcPct val="0"/>
                        </a:spcBef>
                        <a:spcAft>
                          <a:spcPct val="0"/>
                        </a:spcAft>
                      </a:pPr>
                      <a:r>
                        <a:rPr lang="en-US" sz="2800" b="1" kern="1200" dirty="0" smtClean="0">
                          <a:gradFill>
                            <a:gsLst>
                              <a:gs pos="0">
                                <a:srgbClr val="FFFFFF"/>
                              </a:gs>
                              <a:gs pos="100000">
                                <a:srgbClr val="FFFFFF"/>
                              </a:gs>
                            </a:gsLst>
                            <a:lin ang="5400000" scaled="0"/>
                          </a:gradFill>
                          <a:latin typeface="+mj-lt"/>
                          <a:ea typeface="Segoe UI" pitchFamily="34" charset="0"/>
                          <a:cs typeface="Segoe UI" pitchFamily="34" charset="0"/>
                        </a:rPr>
                        <a:t>Table header</a:t>
                      </a:r>
                      <a:endParaRPr lang="en-US" sz="2800" b="1" kern="1200" dirty="0">
                        <a:gradFill>
                          <a:gsLst>
                            <a:gs pos="0">
                              <a:srgbClr val="FFFFFF"/>
                            </a:gs>
                            <a:gs pos="100000">
                              <a:srgbClr val="FFFFFF"/>
                            </a:gs>
                          </a:gsLst>
                          <a:lin ang="5400000" scaled="0"/>
                        </a:gradFill>
                        <a:latin typeface="+mj-lt"/>
                        <a:ea typeface="Segoe UI" pitchFamily="34" charset="0"/>
                        <a:cs typeface="Segoe UI" pitchFamily="34" charset="0"/>
                      </a:endParaRPr>
                    </a:p>
                  </a:txBody>
                  <a:tcPr marL="182880" marR="182880" marT="91440" marB="9144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4009E"/>
                    </a:solidFill>
                  </a:tcPr>
                </a:tc>
                <a:tc>
                  <a:txBody>
                    <a:bodyPr/>
                    <a:lstStyle/>
                    <a:p>
                      <a:pPr marL="0" algn="l" defTabSz="932472" rtl="0" eaLnBrk="1" fontAlgn="base" latinLnBrk="0" hangingPunct="1">
                        <a:lnSpc>
                          <a:spcPct val="90000"/>
                        </a:lnSpc>
                        <a:spcBef>
                          <a:spcPct val="0"/>
                        </a:spcBef>
                        <a:spcAft>
                          <a:spcPct val="0"/>
                        </a:spcAft>
                      </a:pPr>
                      <a:r>
                        <a:rPr lang="en-US" sz="2800" b="1" kern="1200" dirty="0" smtClean="0">
                          <a:gradFill>
                            <a:gsLst>
                              <a:gs pos="0">
                                <a:srgbClr val="FFFFFF"/>
                              </a:gs>
                              <a:gs pos="100000">
                                <a:srgbClr val="FFFFFF"/>
                              </a:gs>
                            </a:gsLst>
                            <a:lin ang="5400000" scaled="0"/>
                          </a:gradFill>
                          <a:latin typeface="+mj-lt"/>
                          <a:ea typeface="Segoe UI" pitchFamily="34" charset="0"/>
                          <a:cs typeface="Segoe UI" pitchFamily="34" charset="0"/>
                        </a:rPr>
                        <a:t>Table</a:t>
                      </a:r>
                      <a:r>
                        <a:rPr lang="en-US" sz="2800" b="1" kern="1200" baseline="0" dirty="0" smtClean="0">
                          <a:gradFill>
                            <a:gsLst>
                              <a:gs pos="0">
                                <a:srgbClr val="FFFFFF"/>
                              </a:gs>
                              <a:gs pos="100000">
                                <a:srgbClr val="FFFFFF"/>
                              </a:gs>
                            </a:gsLst>
                            <a:lin ang="5400000" scaled="0"/>
                          </a:gradFill>
                          <a:latin typeface="+mj-lt"/>
                          <a:ea typeface="Segoe UI" pitchFamily="34" charset="0"/>
                          <a:cs typeface="Segoe UI" pitchFamily="34" charset="0"/>
                        </a:rPr>
                        <a:t> Header</a:t>
                      </a:r>
                      <a:endParaRPr lang="en-US" sz="2800" b="1" kern="1200" dirty="0">
                        <a:gradFill>
                          <a:gsLst>
                            <a:gs pos="0">
                              <a:srgbClr val="FFFFFF"/>
                            </a:gs>
                            <a:gs pos="100000">
                              <a:srgbClr val="FFFFFF"/>
                            </a:gs>
                          </a:gsLst>
                          <a:lin ang="5400000" scaled="0"/>
                        </a:gradFill>
                        <a:latin typeface="+mj-lt"/>
                        <a:ea typeface="Segoe UI" pitchFamily="34" charset="0"/>
                        <a:cs typeface="Segoe UI" pitchFamily="34" charset="0"/>
                      </a:endParaRPr>
                    </a:p>
                  </a:txBody>
                  <a:tcPr marL="182880" marR="182880" marT="91440" marB="91440" anchor="ctr">
                    <a:lnL w="9525" cap="flat" cmpd="sng" algn="ctr">
                      <a:solidFill>
                        <a:srgbClr val="FFFFFF"/>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4009E"/>
                    </a:solidFill>
                  </a:tcPr>
                </a:tc>
                <a:extLst>
                  <a:ext uri="{0D108BD9-81ED-4DB2-BD59-A6C34878D82A}">
                    <a16:rowId xmlns="" xmlns:a16="http://schemas.microsoft.com/office/drawing/2014/main" val="10000"/>
                  </a:ext>
                </a:extLst>
              </a:tr>
              <a:tr h="1478280">
                <a:tc>
                  <a:txBody>
                    <a:bodyPr/>
                    <a:lstStyle/>
                    <a:p>
                      <a:r>
                        <a:rPr lang="en-US" sz="1700" dirty="0" smtClean="0"/>
                        <a:t>Text</a:t>
                      </a:r>
                      <a:endParaRPr lang="en-US" sz="1700" dirty="0"/>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en-US" sz="1700" dirty="0" smtClean="0"/>
                        <a:t>Text</a:t>
                      </a:r>
                      <a:endParaRPr lang="en-US" sz="1700" dirty="0"/>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en-US" sz="1700" dirty="0" smtClean="0"/>
                        <a:t>Text</a:t>
                      </a:r>
                      <a:endParaRPr lang="en-US" sz="1700" dirty="0"/>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700" dirty="0" smtClean="0"/>
                        <a:t>Text</a:t>
                      </a:r>
                    </a:p>
                    <a:p>
                      <a:endParaRPr lang="en-US" sz="1700" dirty="0"/>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 xmlns:a16="http://schemas.microsoft.com/office/drawing/2014/main" val="10001"/>
                  </a:ext>
                </a:extLst>
              </a:tr>
              <a:tr h="1478280">
                <a:tc>
                  <a:txBody>
                    <a:bodyPr/>
                    <a:lstStyle/>
                    <a:p>
                      <a:r>
                        <a:rPr lang="en-US" sz="1700" dirty="0" smtClean="0"/>
                        <a:t>Text</a:t>
                      </a:r>
                      <a:endParaRPr lang="en-US" sz="1700" dirty="0"/>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en-US" sz="1700" dirty="0" smtClean="0"/>
                        <a:t>Text</a:t>
                      </a:r>
                      <a:endParaRPr lang="en-US" sz="1700" dirty="0"/>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r>
                        <a:rPr lang="en-US" sz="1700" dirty="0" smtClean="0"/>
                        <a:t>Text</a:t>
                      </a:r>
                      <a:endParaRPr lang="en-US" sz="1700" dirty="0"/>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700" b="1" i="1" dirty="0" smtClean="0">
                          <a:latin typeface="+mn-lt"/>
                        </a:rPr>
                        <a:t>Tip: </a:t>
                      </a:r>
                      <a:r>
                        <a:rPr lang="en-US" sz="1700" b="0" i="1" dirty="0" smtClean="0">
                          <a:latin typeface="+mn-lt"/>
                        </a:rPr>
                        <a:t>To</a:t>
                      </a:r>
                      <a:r>
                        <a:rPr lang="en-US" sz="1700" b="0" i="1" baseline="0" dirty="0" smtClean="0">
                          <a:latin typeface="+mn-lt"/>
                        </a:rPr>
                        <a:t> quickly add a row, p</a:t>
                      </a:r>
                      <a:r>
                        <a:rPr lang="en-US" sz="1700" i="1" dirty="0" smtClean="0">
                          <a:latin typeface="+mn-lt"/>
                        </a:rPr>
                        <a:t>lace cursor</a:t>
                      </a:r>
                      <a:r>
                        <a:rPr lang="en-US" sz="1700" i="1" baseline="0" dirty="0" smtClean="0">
                          <a:latin typeface="+mn-lt"/>
                        </a:rPr>
                        <a:t> in this </a:t>
                      </a:r>
                      <a:r>
                        <a:rPr lang="en-US" sz="1700" b="1" i="1" baseline="0" dirty="0" smtClean="0">
                          <a:latin typeface="+mn-lt"/>
                        </a:rPr>
                        <a:t>last cell </a:t>
                      </a:r>
                      <a:r>
                        <a:rPr lang="en-US" sz="1700" i="1" baseline="0" dirty="0" smtClean="0">
                          <a:latin typeface="+mn-lt"/>
                        </a:rPr>
                        <a:t>and </a:t>
                      </a:r>
                      <a:r>
                        <a:rPr lang="en-US" sz="1700" i="1" dirty="0" smtClean="0">
                          <a:latin typeface="+mn-lt"/>
                        </a:rPr>
                        <a:t>hit </a:t>
                      </a:r>
                      <a:r>
                        <a:rPr lang="en-US" sz="1700" b="1" i="1" dirty="0" smtClean="0">
                          <a:latin typeface="+mn-lt"/>
                        </a:rPr>
                        <a:t>Tab</a:t>
                      </a:r>
                      <a:r>
                        <a:rPr lang="en-US" sz="1700" i="1" dirty="0" smtClean="0">
                          <a:latin typeface="+mn-lt"/>
                        </a:rPr>
                        <a:t> key</a:t>
                      </a:r>
                      <a:endParaRPr lang="en-US" sz="1700" i="1" dirty="0" smtClean="0"/>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74822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tables…</a:t>
            </a:r>
            <a:endParaRPr lang="en-US" dirty="0"/>
          </a:p>
        </p:txBody>
      </p:sp>
      <p:graphicFrame>
        <p:nvGraphicFramePr>
          <p:cNvPr id="3" name="Table 2"/>
          <p:cNvGraphicFramePr>
            <a:graphicFrameLocks noGrp="1"/>
          </p:cNvGraphicFramePr>
          <p:nvPr>
            <p:extLst/>
          </p:nvPr>
        </p:nvGraphicFramePr>
        <p:xfrm>
          <a:off x="274637" y="1592262"/>
          <a:ext cx="11889566" cy="3657600"/>
        </p:xfrm>
        <a:graphic>
          <a:graphicData uri="http://schemas.openxmlformats.org/drawingml/2006/table">
            <a:tbl>
              <a:tblPr firstRow="1">
                <a:tableStyleId>{5C22544A-7EE6-4342-B048-85BDC9FD1C3A}</a:tableStyleId>
              </a:tblPr>
              <a:tblGrid>
                <a:gridCol w="2161739">
                  <a:extLst>
                    <a:ext uri="{9D8B030D-6E8A-4147-A177-3AD203B41FA5}">
                      <a16:colId xmlns="" xmlns:a16="http://schemas.microsoft.com/office/drawing/2014/main" val="20000"/>
                    </a:ext>
                  </a:extLst>
                </a:gridCol>
                <a:gridCol w="3242609">
                  <a:extLst>
                    <a:ext uri="{9D8B030D-6E8A-4147-A177-3AD203B41FA5}">
                      <a16:colId xmlns="" xmlns:a16="http://schemas.microsoft.com/office/drawing/2014/main" val="20001"/>
                    </a:ext>
                  </a:extLst>
                </a:gridCol>
                <a:gridCol w="3242609">
                  <a:extLst>
                    <a:ext uri="{9D8B030D-6E8A-4147-A177-3AD203B41FA5}">
                      <a16:colId xmlns="" xmlns:a16="http://schemas.microsoft.com/office/drawing/2014/main" val="20002"/>
                    </a:ext>
                  </a:extLst>
                </a:gridCol>
                <a:gridCol w="3242609">
                  <a:extLst>
                    <a:ext uri="{9D8B030D-6E8A-4147-A177-3AD203B41FA5}">
                      <a16:colId xmlns="" xmlns:a16="http://schemas.microsoft.com/office/drawing/2014/main" val="20003"/>
                    </a:ext>
                  </a:extLst>
                </a:gridCol>
              </a:tblGrid>
              <a:tr h="731520">
                <a:tc>
                  <a:txBody>
                    <a:bodyPr/>
                    <a:lstStyle/>
                    <a:p>
                      <a:pPr algn="l"/>
                      <a:endParaRPr lang="en-US" sz="2400" b="0" dirty="0">
                        <a:gradFill>
                          <a:gsLst>
                            <a:gs pos="94891">
                              <a:srgbClr val="FFFFFF"/>
                            </a:gs>
                            <a:gs pos="81752">
                              <a:srgbClr val="FFFFFF"/>
                            </a:gs>
                          </a:gsLst>
                          <a:lin ang="5400000" scaled="1"/>
                        </a:gradFill>
                        <a:latin typeface="+mj-lt"/>
                      </a:endParaRPr>
                    </a:p>
                  </a:txBody>
                  <a:tcPr marL="182880" marR="182880" marT="91440" marB="9144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l"/>
                      <a:r>
                        <a:rPr lang="en-US" sz="2400" b="1" dirty="0" smtClean="0">
                          <a:gradFill>
                            <a:gsLst>
                              <a:gs pos="94891">
                                <a:srgbClr val="FFFFFF"/>
                              </a:gs>
                              <a:gs pos="81752">
                                <a:srgbClr val="FFFFFF"/>
                              </a:gs>
                            </a:gsLst>
                            <a:lin ang="5400000" scaled="1"/>
                          </a:gradFill>
                          <a:latin typeface="+mj-lt"/>
                        </a:rPr>
                        <a:t>Header 1</a:t>
                      </a:r>
                      <a:endParaRPr lang="en-US" sz="2400" b="1" dirty="0">
                        <a:gradFill>
                          <a:gsLst>
                            <a:gs pos="94891">
                              <a:srgbClr val="FFFFFF"/>
                            </a:gs>
                            <a:gs pos="81752">
                              <a:srgbClr val="FFFFFF"/>
                            </a:gs>
                          </a:gsLst>
                          <a:lin ang="5400000" scaled="1"/>
                        </a:gradFill>
                        <a:latin typeface="+mj-lt"/>
                      </a:endParaRPr>
                    </a:p>
                  </a:txBody>
                  <a:tcPr marL="182880" marR="182880" marT="91440" marB="91440" anchor="ctr">
                    <a:lnL w="12700" cmpd="sng">
                      <a:noFill/>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400" dirty="0" smtClean="0">
                          <a:gradFill>
                            <a:gsLst>
                              <a:gs pos="94891">
                                <a:srgbClr val="FFFFFF"/>
                              </a:gs>
                              <a:gs pos="81752">
                                <a:srgbClr val="FFFFFF"/>
                              </a:gs>
                            </a:gsLst>
                            <a:lin ang="5400000" scaled="1"/>
                          </a:gradFill>
                          <a:latin typeface="+mj-lt"/>
                        </a:rPr>
                        <a:t>Header 2</a:t>
                      </a:r>
                      <a:endParaRPr lang="en-US" sz="2400" b="0" dirty="0">
                        <a:gradFill>
                          <a:gsLst>
                            <a:gs pos="94891">
                              <a:srgbClr val="FFFFFF"/>
                            </a:gs>
                            <a:gs pos="81752">
                              <a:srgbClr val="FFFFFF"/>
                            </a:gs>
                          </a:gsLst>
                          <a:lin ang="5400000" scaled="1"/>
                        </a:gradFill>
                        <a:latin typeface="+mj-lt"/>
                      </a:endParaRPr>
                    </a:p>
                  </a:txBody>
                  <a:tcPr marL="182880" marR="182880" marT="91440" marB="91440" anchor="ctr">
                    <a:lnL w="12700" cmpd="sng">
                      <a:noFill/>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400" dirty="0" smtClean="0">
                          <a:gradFill>
                            <a:gsLst>
                              <a:gs pos="94891">
                                <a:srgbClr val="FFFFFF"/>
                              </a:gs>
                              <a:gs pos="81752">
                                <a:srgbClr val="FFFFFF"/>
                              </a:gs>
                            </a:gsLst>
                            <a:lin ang="5400000" scaled="1"/>
                          </a:gradFill>
                          <a:latin typeface="+mj-lt"/>
                        </a:rPr>
                        <a:t>Header 3</a:t>
                      </a:r>
                      <a:endParaRPr lang="en-US" sz="2400" b="0" dirty="0">
                        <a:gradFill>
                          <a:gsLst>
                            <a:gs pos="94891">
                              <a:srgbClr val="FFFFFF"/>
                            </a:gs>
                            <a:gs pos="81752">
                              <a:srgbClr val="FFFFFF"/>
                            </a:gs>
                          </a:gsLst>
                          <a:lin ang="5400000" scaled="1"/>
                        </a:gradFill>
                        <a:latin typeface="+mj-lt"/>
                      </a:endParaRPr>
                    </a:p>
                  </a:txBody>
                  <a:tcPr marL="182880" marR="182880" marT="91440" marB="91440" anchor="ctr">
                    <a:lnL w="12700" cmpd="sng">
                      <a:noFill/>
                    </a:lnL>
                    <a:lnR w="12700" cmpd="sng">
                      <a:noFill/>
                    </a:lnR>
                    <a:lnT w="12700" cmpd="sng">
                      <a:noFill/>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731520">
                <a:tc>
                  <a:txBody>
                    <a:bodyPr/>
                    <a:lstStyle/>
                    <a:p>
                      <a:pPr marL="0" algn="l" defTabSz="932742" rtl="0" eaLnBrk="1" latinLnBrk="0" hangingPunct="1"/>
                      <a:r>
                        <a:rPr lang="en-US" sz="2400" kern="1200" dirty="0" smtClean="0">
                          <a:gradFill>
                            <a:gsLst>
                              <a:gs pos="32847">
                                <a:schemeClr val="tx1"/>
                              </a:gs>
                              <a:gs pos="49000">
                                <a:schemeClr val="tx1"/>
                              </a:gs>
                            </a:gsLst>
                            <a:lin ang="5400000" scaled="1"/>
                          </a:gradFill>
                        </a:rPr>
                        <a:t>Row 1</a:t>
                      </a:r>
                      <a:endParaRPr lang="en-US" sz="2400" b="0" kern="1200" dirty="0">
                        <a:gradFill>
                          <a:gsLst>
                            <a:gs pos="32847">
                              <a:schemeClr val="tx1"/>
                            </a:gs>
                            <a:gs pos="49000">
                              <a:schemeClr val="tx1"/>
                            </a:gs>
                          </a:gsLst>
                          <a:lin ang="5400000" scaled="1"/>
                        </a:gradFill>
                        <a:latin typeface="+mn-lt"/>
                        <a:ea typeface="+mn-ea"/>
                        <a:cs typeface="+mn-cs"/>
                      </a:endParaRPr>
                    </a:p>
                  </a:txBody>
                  <a:tcPr marL="182880" marR="182880" marT="91440" marB="91440">
                    <a:lnL w="12700" cap="flat" cmpd="sng" algn="ctr">
                      <a:noFill/>
                      <a:prstDash val="solid"/>
                      <a:round/>
                      <a:headEnd type="none" w="med" len="med"/>
                      <a:tailEnd type="none" w="med" len="med"/>
                    </a:lnL>
                    <a:lnR w="9525" cap="flat" cmpd="sng" algn="ctr">
                      <a:solidFill>
                        <a:srgbClr val="FFFFFF"/>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dirty="0" smtClean="0"/>
                        <a:t>Text</a:t>
                      </a:r>
                      <a:endParaRPr lang="en-US" b="1"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t>Text</a:t>
                      </a:r>
                      <a:endParaRPr lang="en-US"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t>Text</a:t>
                      </a:r>
                      <a:endParaRPr lang="en-US"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731520">
                <a:tc>
                  <a:txBody>
                    <a:bodyPr/>
                    <a:lstStyle/>
                    <a:p>
                      <a:pPr algn="l"/>
                      <a:r>
                        <a:rPr lang="en-US" sz="2400" kern="1200" dirty="0" smtClean="0">
                          <a:gradFill>
                            <a:gsLst>
                              <a:gs pos="32847">
                                <a:schemeClr val="tx1"/>
                              </a:gs>
                              <a:gs pos="49000">
                                <a:schemeClr val="tx1"/>
                              </a:gs>
                            </a:gsLst>
                            <a:lin ang="5400000" scaled="1"/>
                          </a:gradFill>
                        </a:rPr>
                        <a:t>Row 2</a:t>
                      </a:r>
                      <a:endParaRPr lang="en-US" sz="2400" b="0" kern="1200" dirty="0">
                        <a:gradFill>
                          <a:gsLst>
                            <a:gs pos="32847">
                              <a:schemeClr val="tx1"/>
                            </a:gs>
                            <a:gs pos="49000">
                              <a:schemeClr val="tx1"/>
                            </a:gs>
                          </a:gsLst>
                          <a:lin ang="5400000" scaled="1"/>
                        </a:gradFill>
                        <a:latin typeface="+mn-lt"/>
                        <a:ea typeface="+mn-ea"/>
                        <a:cs typeface="+mn-cs"/>
                      </a:endParaRPr>
                    </a:p>
                  </a:txBody>
                  <a:tcPr marL="182880" marR="182880" marT="91440" marB="91440">
                    <a:lnL w="12700" cap="flat" cmpd="sng" algn="ctr">
                      <a:no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t>Text</a:t>
                      </a:r>
                      <a:endParaRPr lang="en-US"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t>Text</a:t>
                      </a:r>
                      <a:endParaRPr lang="en-US"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t>Text</a:t>
                      </a:r>
                      <a:endParaRPr lang="en-US"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731520">
                <a:tc>
                  <a:txBody>
                    <a:bodyPr/>
                    <a:lstStyle/>
                    <a:p>
                      <a:pPr marL="0" algn="l" defTabSz="932742" rtl="0" eaLnBrk="1" latinLnBrk="0" hangingPunct="1"/>
                      <a:r>
                        <a:rPr lang="en-US" sz="2400" kern="1200" dirty="0" smtClean="0">
                          <a:gradFill>
                            <a:gsLst>
                              <a:gs pos="32847">
                                <a:schemeClr val="tx1"/>
                              </a:gs>
                              <a:gs pos="49000">
                                <a:schemeClr val="tx1"/>
                              </a:gs>
                            </a:gsLst>
                            <a:lin ang="5400000" scaled="1"/>
                          </a:gradFill>
                        </a:rPr>
                        <a:t>Row 3</a:t>
                      </a:r>
                      <a:endParaRPr lang="en-US" sz="2400" b="0" kern="1200" dirty="0">
                        <a:gradFill>
                          <a:gsLst>
                            <a:gs pos="32847">
                              <a:schemeClr val="tx1"/>
                            </a:gs>
                            <a:gs pos="49000">
                              <a:schemeClr val="tx1"/>
                            </a:gs>
                          </a:gsLst>
                          <a:lin ang="5400000" scaled="1"/>
                        </a:gradFill>
                        <a:latin typeface="+mn-lt"/>
                        <a:ea typeface="+mn-ea"/>
                        <a:cs typeface="+mn-cs"/>
                      </a:endParaRPr>
                    </a:p>
                  </a:txBody>
                  <a:tcPr marL="182880" marR="182880" marT="91440" marB="91440">
                    <a:lnL w="12700" cap="flat" cmpd="sng" algn="ctr">
                      <a:no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t>Text</a:t>
                      </a:r>
                      <a:endParaRPr lang="en-US"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t>Text</a:t>
                      </a:r>
                      <a:endParaRPr lang="en-US"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t>Text</a:t>
                      </a:r>
                      <a:endParaRPr lang="en-US"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731520">
                <a:tc>
                  <a:txBody>
                    <a:bodyPr/>
                    <a:lstStyle/>
                    <a:p>
                      <a:pPr marL="0" algn="l" defTabSz="932742" rtl="0" eaLnBrk="1" latinLnBrk="0" hangingPunct="1"/>
                      <a:r>
                        <a:rPr lang="en-US" sz="2400" kern="1200" dirty="0" smtClean="0">
                          <a:gradFill>
                            <a:gsLst>
                              <a:gs pos="32847">
                                <a:schemeClr val="tx1"/>
                              </a:gs>
                              <a:gs pos="49000">
                                <a:schemeClr val="tx1"/>
                              </a:gs>
                            </a:gsLst>
                            <a:lin ang="5400000" scaled="1"/>
                          </a:gradFill>
                        </a:rPr>
                        <a:t>Row 4</a:t>
                      </a:r>
                      <a:endParaRPr lang="en-US" sz="2400" b="0" kern="1200" dirty="0">
                        <a:gradFill>
                          <a:gsLst>
                            <a:gs pos="32847">
                              <a:schemeClr val="tx1"/>
                            </a:gs>
                            <a:gs pos="49000">
                              <a:schemeClr val="tx1"/>
                            </a:gs>
                          </a:gsLst>
                          <a:lin ang="5400000" scaled="1"/>
                        </a:gradFill>
                        <a:latin typeface="+mn-lt"/>
                        <a:ea typeface="+mn-ea"/>
                        <a:cs typeface="+mn-cs"/>
                      </a:endParaRPr>
                    </a:p>
                  </a:txBody>
                  <a:tcPr marL="182880" marR="182880" marT="91440" marB="91440">
                    <a:lnL w="12700" cap="flat" cmpd="sng" algn="ctr">
                      <a:noFill/>
                      <a:prstDash val="solid"/>
                      <a:round/>
                      <a:headEnd type="none" w="med" len="med"/>
                      <a:tailEnd type="none" w="med" len="med"/>
                    </a:lnL>
                    <a:lnR w="9525" cap="flat" cmpd="sng" algn="ctr">
                      <a:solidFill>
                        <a:srgbClr val="FFFFFF"/>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t>Text</a:t>
                      </a:r>
                      <a:endParaRPr lang="en-US"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t>Text</a:t>
                      </a:r>
                      <a:endParaRPr lang="en-US"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t>Tip: Place cursor</a:t>
                      </a:r>
                      <a:r>
                        <a:rPr lang="en-US" baseline="0" dirty="0" smtClean="0"/>
                        <a:t> in last cell and </a:t>
                      </a:r>
                      <a:r>
                        <a:rPr lang="en-US" dirty="0" smtClean="0"/>
                        <a:t>hit Tab key to add a row</a:t>
                      </a:r>
                      <a:endParaRPr lang="en-US" dirty="0">
                        <a:latin typeface="+mn-lt"/>
                      </a:endParaRPr>
                    </a:p>
                  </a:txBody>
                  <a:tcPr marL="182880" marR="182880" marT="91440" marB="9144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349106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tables…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364033664"/>
              </p:ext>
            </p:extLst>
          </p:nvPr>
        </p:nvGraphicFramePr>
        <p:xfrm>
          <a:off x="274637" y="2125663"/>
          <a:ext cx="11887200" cy="3657600"/>
        </p:xfrm>
        <a:graphic>
          <a:graphicData uri="http://schemas.openxmlformats.org/drawingml/2006/table">
            <a:tbl>
              <a:tblPr firstRow="1" bandRow="1">
                <a:tableStyleId>{9D7B26C5-4107-4FEC-AEDC-1716B250A1EF}</a:tableStyleId>
              </a:tblPr>
              <a:tblGrid>
                <a:gridCol w="2377440">
                  <a:extLst>
                    <a:ext uri="{9D8B030D-6E8A-4147-A177-3AD203B41FA5}">
                      <a16:colId xmlns="" xmlns:a16="http://schemas.microsoft.com/office/drawing/2014/main" val="20000"/>
                    </a:ext>
                  </a:extLst>
                </a:gridCol>
                <a:gridCol w="2377440">
                  <a:extLst>
                    <a:ext uri="{9D8B030D-6E8A-4147-A177-3AD203B41FA5}">
                      <a16:colId xmlns="" xmlns:a16="http://schemas.microsoft.com/office/drawing/2014/main" val="20001"/>
                    </a:ext>
                  </a:extLst>
                </a:gridCol>
                <a:gridCol w="2377440">
                  <a:extLst>
                    <a:ext uri="{9D8B030D-6E8A-4147-A177-3AD203B41FA5}">
                      <a16:colId xmlns="" xmlns:a16="http://schemas.microsoft.com/office/drawing/2014/main" val="20002"/>
                    </a:ext>
                  </a:extLst>
                </a:gridCol>
                <a:gridCol w="2377440">
                  <a:extLst>
                    <a:ext uri="{9D8B030D-6E8A-4147-A177-3AD203B41FA5}">
                      <a16:colId xmlns="" xmlns:a16="http://schemas.microsoft.com/office/drawing/2014/main" val="20003"/>
                    </a:ext>
                  </a:extLst>
                </a:gridCol>
                <a:gridCol w="2377440">
                  <a:extLst>
                    <a:ext uri="{9D8B030D-6E8A-4147-A177-3AD203B41FA5}">
                      <a16:colId xmlns="" xmlns:a16="http://schemas.microsoft.com/office/drawing/2014/main" val="20004"/>
                    </a:ext>
                  </a:extLst>
                </a:gridCol>
              </a:tblGrid>
              <a:tr h="731520">
                <a:tc>
                  <a:txBody>
                    <a:bodyPr/>
                    <a:lstStyle/>
                    <a:p>
                      <a:pPr algn="l"/>
                      <a:endParaRPr lang="en-US" sz="2400" b="0" dirty="0">
                        <a:gradFill>
                          <a:gsLst>
                            <a:gs pos="1000">
                              <a:schemeClr val="tx1"/>
                            </a:gs>
                            <a:gs pos="100000">
                              <a:schemeClr val="tx1"/>
                            </a:gs>
                          </a:gsLst>
                          <a:lin ang="5400000" scaled="1"/>
                        </a:gradFill>
                        <a:latin typeface="+mn-lt"/>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400" b="0" dirty="0" smtClean="0">
                          <a:gradFill>
                            <a:gsLst>
                              <a:gs pos="1000">
                                <a:schemeClr val="tx1"/>
                              </a:gs>
                              <a:gs pos="100000">
                                <a:schemeClr val="tx1"/>
                              </a:gs>
                            </a:gsLst>
                            <a:lin ang="5400000" scaled="1"/>
                          </a:gradFill>
                          <a:latin typeface="+mn-lt"/>
                        </a:rPr>
                        <a:t>Header 1</a:t>
                      </a:r>
                      <a:endParaRPr lang="en-US" sz="2400" b="0" dirty="0">
                        <a:gradFill>
                          <a:gsLst>
                            <a:gs pos="1000">
                              <a:schemeClr val="tx1"/>
                            </a:gs>
                            <a:gs pos="100000">
                              <a:schemeClr val="tx1"/>
                            </a:gs>
                          </a:gsLst>
                          <a:lin ang="5400000" scaled="1"/>
                        </a:gradFill>
                        <a:latin typeface="+mn-lt"/>
                      </a:endParaRPr>
                    </a:p>
                  </a:txBody>
                  <a:tcPr marL="182880" marR="182880" marT="91440" marB="91440">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400" b="0" dirty="0" smtClean="0">
                          <a:gradFill>
                            <a:gsLst>
                              <a:gs pos="1000">
                                <a:schemeClr val="tx1"/>
                              </a:gs>
                              <a:gs pos="100000">
                                <a:schemeClr val="tx1"/>
                              </a:gs>
                            </a:gsLst>
                            <a:lin ang="5400000" scaled="1"/>
                          </a:gradFill>
                          <a:latin typeface="+mn-lt"/>
                        </a:rPr>
                        <a:t>Header 2</a:t>
                      </a:r>
                      <a:endParaRPr lang="en-US" sz="2400" b="0" dirty="0">
                        <a:gradFill>
                          <a:gsLst>
                            <a:gs pos="1000">
                              <a:schemeClr val="tx1"/>
                            </a:gs>
                            <a:gs pos="100000">
                              <a:schemeClr val="tx1"/>
                            </a:gs>
                          </a:gsLst>
                          <a:lin ang="5400000" scaled="1"/>
                        </a:gradFill>
                        <a:latin typeface="+mn-lt"/>
                      </a:endParaRP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400" b="0" dirty="0" smtClean="0">
                          <a:gradFill>
                            <a:gsLst>
                              <a:gs pos="1000">
                                <a:schemeClr val="tx1"/>
                              </a:gs>
                              <a:gs pos="100000">
                                <a:schemeClr val="tx1"/>
                              </a:gs>
                            </a:gsLst>
                            <a:lin ang="5400000" scaled="1"/>
                          </a:gradFill>
                          <a:latin typeface="+mn-lt"/>
                        </a:rPr>
                        <a:t>Header 3</a:t>
                      </a:r>
                      <a:endParaRPr lang="en-US" sz="2400" b="0" dirty="0">
                        <a:gradFill>
                          <a:gsLst>
                            <a:gs pos="1000">
                              <a:schemeClr val="tx1"/>
                            </a:gs>
                            <a:gs pos="100000">
                              <a:schemeClr val="tx1"/>
                            </a:gs>
                          </a:gsLst>
                          <a:lin ang="5400000" scaled="1"/>
                        </a:gradFill>
                        <a:latin typeface="+mn-lt"/>
                      </a:endParaRP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400" b="0" dirty="0" smtClean="0">
                          <a:gradFill>
                            <a:gsLst>
                              <a:gs pos="1000">
                                <a:schemeClr val="tx1"/>
                              </a:gs>
                              <a:gs pos="100000">
                                <a:schemeClr val="tx1"/>
                              </a:gs>
                            </a:gsLst>
                            <a:lin ang="5400000" scaled="1"/>
                          </a:gradFill>
                          <a:latin typeface="+mn-lt"/>
                        </a:rPr>
                        <a:t>Header 4</a:t>
                      </a:r>
                      <a:endParaRPr lang="en-US" sz="2400" b="0" dirty="0">
                        <a:gradFill>
                          <a:gsLst>
                            <a:gs pos="1000">
                              <a:schemeClr val="tx1"/>
                            </a:gs>
                            <a:gs pos="100000">
                              <a:schemeClr val="tx1"/>
                            </a:gs>
                          </a:gsLst>
                          <a:lin ang="5400000" scaled="1"/>
                        </a:gradFill>
                        <a:latin typeface="+mn-lt"/>
                      </a:endParaRPr>
                    </a:p>
                  </a:txBody>
                  <a:tcPr marL="182880" marR="18288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731520">
                <a:tc>
                  <a:txBody>
                    <a:bodyPr/>
                    <a:lstStyle/>
                    <a:p>
                      <a:pPr marL="0" lvl="0" algn="r" defTabSz="932742" rtl="0" eaLnBrk="1" latinLnBrk="0" hangingPunct="1"/>
                      <a:r>
                        <a:rPr lang="en-US" sz="2400" b="0" kern="1200" dirty="0" smtClean="0">
                          <a:gradFill>
                            <a:gsLst>
                              <a:gs pos="1000">
                                <a:schemeClr val="tx1"/>
                              </a:gs>
                              <a:gs pos="100000">
                                <a:schemeClr val="tx1"/>
                              </a:gs>
                            </a:gsLst>
                            <a:lin ang="5400000" scaled="1"/>
                          </a:gradFill>
                          <a:latin typeface="+mn-lt"/>
                          <a:ea typeface="+mn-ea"/>
                          <a:cs typeface="+mn-cs"/>
                        </a:rPr>
                        <a:t>Row 1</a:t>
                      </a:r>
                      <a:endParaRPr lang="en-US" sz="2400" b="0" kern="1200" dirty="0">
                        <a:gradFill>
                          <a:gsLst>
                            <a:gs pos="1000">
                              <a:schemeClr val="tx1"/>
                            </a:gs>
                            <a:gs pos="100000">
                              <a:schemeClr val="tx1"/>
                            </a:gs>
                          </a:gsLst>
                          <a:lin ang="5400000" scaled="1"/>
                        </a:gradFill>
                        <a:latin typeface="+mn-lt"/>
                        <a:ea typeface="+mn-ea"/>
                        <a:cs typeface="+mn-cs"/>
                      </a:endParaRPr>
                    </a:p>
                  </a:txBody>
                  <a:tcPr marL="182880" marR="182880" marT="91440" marB="91440">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gradFill>
                          <a:gsLst>
                            <a:gs pos="1000">
                              <a:schemeClr val="tx1"/>
                            </a:gs>
                            <a:gs pos="100000">
                              <a:schemeClr val="tx1"/>
                            </a:gs>
                          </a:gsLst>
                          <a:lin ang="5400000" scaled="1"/>
                        </a:gra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21000"/>
                      </a:schemeClr>
                    </a:solidFill>
                  </a:tcPr>
                </a:tc>
                <a:tc>
                  <a:txBody>
                    <a:bodyPr/>
                    <a:lstStyle/>
                    <a:p>
                      <a:endParaRPr lang="en-US" dirty="0">
                        <a:gradFill>
                          <a:gsLst>
                            <a:gs pos="1000">
                              <a:schemeClr val="tx1"/>
                            </a:gs>
                            <a:gs pos="100000">
                              <a:schemeClr val="tx1"/>
                            </a:gs>
                          </a:gsLst>
                          <a:lin ang="5400000" scaled="1"/>
                        </a:gra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21000"/>
                      </a:schemeClr>
                    </a:solidFill>
                  </a:tcPr>
                </a:tc>
                <a:tc>
                  <a:txBody>
                    <a:bodyPr/>
                    <a:lstStyle/>
                    <a:p>
                      <a:endParaRPr lang="en-US" dirty="0">
                        <a:gradFill>
                          <a:gsLst>
                            <a:gs pos="1000">
                              <a:schemeClr val="tx1"/>
                            </a:gs>
                            <a:gs pos="100000">
                              <a:schemeClr val="tx1"/>
                            </a:gs>
                          </a:gsLst>
                          <a:lin ang="5400000" scaled="1"/>
                        </a:gra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21000"/>
                      </a:schemeClr>
                    </a:solidFill>
                  </a:tcPr>
                </a:tc>
                <a:tc>
                  <a:txBody>
                    <a:bodyPr/>
                    <a:lstStyle/>
                    <a:p>
                      <a:endParaRPr lang="en-US" dirty="0">
                        <a:gradFill>
                          <a:gsLst>
                            <a:gs pos="1000">
                              <a:schemeClr val="tx1"/>
                            </a:gs>
                            <a:gs pos="100000">
                              <a:schemeClr val="tx1"/>
                            </a:gs>
                          </a:gsLst>
                          <a:lin ang="5400000" scaled="1"/>
                        </a:gra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21000"/>
                      </a:schemeClr>
                    </a:solidFill>
                  </a:tcPr>
                </a:tc>
                <a:extLst>
                  <a:ext uri="{0D108BD9-81ED-4DB2-BD59-A6C34878D82A}">
                    <a16:rowId xmlns="" xmlns:a16="http://schemas.microsoft.com/office/drawing/2014/main" val="10001"/>
                  </a:ext>
                </a:extLst>
              </a:tr>
              <a:tr h="731520">
                <a:tc>
                  <a:txBody>
                    <a:bodyPr/>
                    <a:lstStyle/>
                    <a:p>
                      <a:pPr lvl="0" algn="r"/>
                      <a:r>
                        <a:rPr lang="en-US" sz="2400" b="0" kern="1200" dirty="0" smtClean="0">
                          <a:gradFill>
                            <a:gsLst>
                              <a:gs pos="1000">
                                <a:schemeClr val="tx1"/>
                              </a:gs>
                              <a:gs pos="100000">
                                <a:schemeClr val="tx1"/>
                              </a:gs>
                            </a:gsLst>
                            <a:lin ang="5400000" scaled="1"/>
                          </a:gradFill>
                          <a:latin typeface="+mn-lt"/>
                          <a:ea typeface="+mn-ea"/>
                          <a:cs typeface="+mn-cs"/>
                        </a:rPr>
                        <a:t>Row 2</a:t>
                      </a:r>
                      <a:endParaRPr lang="en-US" sz="2400" b="0" kern="1200" dirty="0">
                        <a:gradFill>
                          <a:gsLst>
                            <a:gs pos="1000">
                              <a:schemeClr val="tx1"/>
                            </a:gs>
                            <a:gs pos="100000">
                              <a:schemeClr val="tx1"/>
                            </a:gs>
                          </a:gsLst>
                          <a:lin ang="5400000" scaled="1"/>
                        </a:gradFill>
                        <a:latin typeface="+mn-lt"/>
                        <a:ea typeface="+mn-ea"/>
                        <a:cs typeface="+mn-cs"/>
                      </a:endParaRPr>
                    </a:p>
                  </a:txBody>
                  <a:tcPr marL="182880" marR="182880" marT="91440" marB="91440">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gradFill>
                          <a:gsLst>
                            <a:gs pos="1000">
                              <a:schemeClr val="tx1"/>
                            </a:gs>
                            <a:gs pos="100000">
                              <a:schemeClr val="tx1"/>
                            </a:gs>
                          </a:gsLst>
                          <a:lin ang="5400000" scaled="1"/>
                        </a:gra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21000"/>
                      </a:schemeClr>
                    </a:solidFill>
                  </a:tcPr>
                </a:tc>
                <a:tc>
                  <a:txBody>
                    <a:bodyPr/>
                    <a:lstStyle/>
                    <a:p>
                      <a:endParaRPr lang="en-US" dirty="0">
                        <a:gradFill>
                          <a:gsLst>
                            <a:gs pos="1000">
                              <a:schemeClr val="tx1"/>
                            </a:gs>
                            <a:gs pos="100000">
                              <a:schemeClr val="tx1"/>
                            </a:gs>
                          </a:gsLst>
                          <a:lin ang="5400000" scaled="1"/>
                        </a:gra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21000"/>
                      </a:schemeClr>
                    </a:solidFill>
                  </a:tcPr>
                </a:tc>
                <a:tc>
                  <a:txBody>
                    <a:bodyPr/>
                    <a:lstStyle/>
                    <a:p>
                      <a:endParaRPr lang="en-US" dirty="0">
                        <a:gradFill>
                          <a:gsLst>
                            <a:gs pos="1000">
                              <a:schemeClr val="tx1"/>
                            </a:gs>
                            <a:gs pos="100000">
                              <a:schemeClr val="tx1"/>
                            </a:gs>
                          </a:gsLst>
                          <a:lin ang="5400000" scaled="1"/>
                        </a:gra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21000"/>
                      </a:schemeClr>
                    </a:solidFill>
                  </a:tcPr>
                </a:tc>
                <a:tc>
                  <a:txBody>
                    <a:bodyPr/>
                    <a:lstStyle/>
                    <a:p>
                      <a:endParaRPr lang="en-US" dirty="0">
                        <a:gradFill>
                          <a:gsLst>
                            <a:gs pos="1000">
                              <a:schemeClr val="tx1"/>
                            </a:gs>
                            <a:gs pos="100000">
                              <a:schemeClr val="tx1"/>
                            </a:gs>
                          </a:gsLst>
                          <a:lin ang="5400000" scaled="1"/>
                        </a:gra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21000"/>
                      </a:schemeClr>
                    </a:solidFill>
                  </a:tcPr>
                </a:tc>
                <a:extLst>
                  <a:ext uri="{0D108BD9-81ED-4DB2-BD59-A6C34878D82A}">
                    <a16:rowId xmlns="" xmlns:a16="http://schemas.microsoft.com/office/drawing/2014/main" val="10002"/>
                  </a:ext>
                </a:extLst>
              </a:tr>
              <a:tr h="731520">
                <a:tc>
                  <a:txBody>
                    <a:bodyPr/>
                    <a:lstStyle/>
                    <a:p>
                      <a:pPr marL="0" lvl="0" algn="r" defTabSz="932742" rtl="0" eaLnBrk="1" latinLnBrk="0" hangingPunct="1"/>
                      <a:r>
                        <a:rPr lang="en-US" sz="2400" b="0" kern="1200" dirty="0" smtClean="0">
                          <a:gradFill>
                            <a:gsLst>
                              <a:gs pos="1000">
                                <a:schemeClr val="tx1"/>
                              </a:gs>
                              <a:gs pos="100000">
                                <a:schemeClr val="tx1"/>
                              </a:gs>
                            </a:gsLst>
                            <a:lin ang="5400000" scaled="1"/>
                          </a:gradFill>
                          <a:latin typeface="+mn-lt"/>
                          <a:ea typeface="+mn-ea"/>
                          <a:cs typeface="+mn-cs"/>
                        </a:rPr>
                        <a:t>Row 3</a:t>
                      </a:r>
                      <a:endParaRPr lang="en-US" sz="2400" b="0" kern="1200" dirty="0">
                        <a:gradFill>
                          <a:gsLst>
                            <a:gs pos="1000">
                              <a:schemeClr val="tx1"/>
                            </a:gs>
                            <a:gs pos="100000">
                              <a:schemeClr val="tx1"/>
                            </a:gs>
                          </a:gsLst>
                          <a:lin ang="5400000" scaled="1"/>
                        </a:gradFill>
                        <a:latin typeface="+mn-lt"/>
                        <a:ea typeface="+mn-ea"/>
                        <a:cs typeface="+mn-cs"/>
                      </a:endParaRPr>
                    </a:p>
                  </a:txBody>
                  <a:tcPr marL="182880" marR="182880" marT="91440" marB="91440">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gradFill>
                          <a:gsLst>
                            <a:gs pos="1000">
                              <a:schemeClr val="tx1"/>
                            </a:gs>
                            <a:gs pos="100000">
                              <a:schemeClr val="tx1"/>
                            </a:gs>
                          </a:gsLst>
                          <a:lin ang="5400000" scaled="1"/>
                        </a:gra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21000"/>
                      </a:schemeClr>
                    </a:solidFill>
                  </a:tcPr>
                </a:tc>
                <a:tc>
                  <a:txBody>
                    <a:bodyPr/>
                    <a:lstStyle/>
                    <a:p>
                      <a:endParaRPr lang="en-US" dirty="0">
                        <a:gradFill>
                          <a:gsLst>
                            <a:gs pos="1000">
                              <a:schemeClr val="tx1"/>
                            </a:gs>
                            <a:gs pos="100000">
                              <a:schemeClr val="tx1"/>
                            </a:gs>
                          </a:gsLst>
                          <a:lin ang="5400000" scaled="1"/>
                        </a:gra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21000"/>
                      </a:schemeClr>
                    </a:solidFill>
                  </a:tcPr>
                </a:tc>
                <a:tc>
                  <a:txBody>
                    <a:bodyPr/>
                    <a:lstStyle/>
                    <a:p>
                      <a:endParaRPr lang="en-US" dirty="0">
                        <a:gradFill>
                          <a:gsLst>
                            <a:gs pos="1000">
                              <a:schemeClr val="tx1"/>
                            </a:gs>
                            <a:gs pos="100000">
                              <a:schemeClr val="tx1"/>
                            </a:gs>
                          </a:gsLst>
                          <a:lin ang="5400000" scaled="1"/>
                        </a:gra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21000"/>
                      </a:schemeClr>
                    </a:solidFill>
                  </a:tcPr>
                </a:tc>
                <a:tc>
                  <a:txBody>
                    <a:bodyPr/>
                    <a:lstStyle/>
                    <a:p>
                      <a:endParaRPr lang="en-US" dirty="0">
                        <a:gradFill>
                          <a:gsLst>
                            <a:gs pos="1000">
                              <a:schemeClr val="tx1"/>
                            </a:gs>
                            <a:gs pos="100000">
                              <a:schemeClr val="tx1"/>
                            </a:gs>
                          </a:gsLst>
                          <a:lin ang="5400000" scaled="1"/>
                        </a:gra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21000"/>
                      </a:schemeClr>
                    </a:solidFill>
                  </a:tcPr>
                </a:tc>
                <a:extLst>
                  <a:ext uri="{0D108BD9-81ED-4DB2-BD59-A6C34878D82A}">
                    <a16:rowId xmlns="" xmlns:a16="http://schemas.microsoft.com/office/drawing/2014/main" val="10003"/>
                  </a:ext>
                </a:extLst>
              </a:tr>
              <a:tr h="731520">
                <a:tc>
                  <a:txBody>
                    <a:bodyPr/>
                    <a:lstStyle/>
                    <a:p>
                      <a:pPr marL="0" lvl="0" algn="r" defTabSz="932742" rtl="0" eaLnBrk="1" latinLnBrk="0" hangingPunct="1"/>
                      <a:r>
                        <a:rPr lang="en-US" sz="2400" b="0" kern="1200" dirty="0" smtClean="0">
                          <a:gradFill>
                            <a:gsLst>
                              <a:gs pos="1000">
                                <a:schemeClr val="tx1"/>
                              </a:gs>
                              <a:gs pos="100000">
                                <a:schemeClr val="tx1"/>
                              </a:gs>
                            </a:gsLst>
                            <a:lin ang="5400000" scaled="1"/>
                          </a:gradFill>
                          <a:latin typeface="+mn-lt"/>
                          <a:ea typeface="+mn-ea"/>
                          <a:cs typeface="+mn-cs"/>
                        </a:rPr>
                        <a:t>Row 4</a:t>
                      </a:r>
                      <a:endParaRPr lang="en-US" sz="2400" b="0" kern="1200" dirty="0">
                        <a:gradFill>
                          <a:gsLst>
                            <a:gs pos="1000">
                              <a:schemeClr val="tx1"/>
                            </a:gs>
                            <a:gs pos="100000">
                              <a:schemeClr val="tx1"/>
                            </a:gs>
                          </a:gsLst>
                          <a:lin ang="5400000" scaled="1"/>
                        </a:gradFill>
                        <a:latin typeface="+mn-lt"/>
                        <a:ea typeface="+mn-ea"/>
                        <a:cs typeface="+mn-cs"/>
                      </a:endParaRPr>
                    </a:p>
                  </a:txBody>
                  <a:tcPr marL="182880" marR="182880" marT="91440" marB="91440">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gradFill>
                          <a:gsLst>
                            <a:gs pos="1000">
                              <a:schemeClr val="tx1"/>
                            </a:gs>
                            <a:gs pos="100000">
                              <a:schemeClr val="tx1"/>
                            </a:gs>
                          </a:gsLst>
                          <a:lin ang="5400000" scaled="1"/>
                        </a:gra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21000"/>
                      </a:schemeClr>
                    </a:solidFill>
                  </a:tcPr>
                </a:tc>
                <a:tc>
                  <a:txBody>
                    <a:bodyPr/>
                    <a:lstStyle/>
                    <a:p>
                      <a:endParaRPr lang="en-US" dirty="0">
                        <a:gradFill>
                          <a:gsLst>
                            <a:gs pos="1000">
                              <a:schemeClr val="tx1"/>
                            </a:gs>
                            <a:gs pos="100000">
                              <a:schemeClr val="tx1"/>
                            </a:gs>
                          </a:gsLst>
                          <a:lin ang="5400000" scaled="1"/>
                        </a:gra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21000"/>
                      </a:schemeClr>
                    </a:solidFill>
                  </a:tcPr>
                </a:tc>
                <a:tc>
                  <a:txBody>
                    <a:bodyPr/>
                    <a:lstStyle/>
                    <a:p>
                      <a:endParaRPr lang="en-US" dirty="0">
                        <a:gradFill>
                          <a:gsLst>
                            <a:gs pos="1000">
                              <a:schemeClr val="tx1"/>
                            </a:gs>
                            <a:gs pos="100000">
                              <a:schemeClr val="tx1"/>
                            </a:gs>
                          </a:gsLst>
                          <a:lin ang="5400000" scaled="1"/>
                        </a:gra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21000"/>
                      </a:schemeClr>
                    </a:solidFill>
                  </a:tcPr>
                </a:tc>
                <a:tc>
                  <a:txBody>
                    <a:bodyPr/>
                    <a:lstStyle/>
                    <a:p>
                      <a:endParaRPr lang="en-US" dirty="0">
                        <a:gradFill>
                          <a:gsLst>
                            <a:gs pos="1000">
                              <a:schemeClr val="tx1"/>
                            </a:gs>
                            <a:gs pos="100000">
                              <a:schemeClr val="tx1"/>
                            </a:gs>
                          </a:gsLst>
                          <a:lin ang="5400000" scaled="1"/>
                        </a:gra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21000"/>
                      </a:schemeClr>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50085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274638" y="1211257"/>
          <a:ext cx="11887200" cy="5467155"/>
        </p:xfrm>
        <a:graphic>
          <a:graphicData uri="http://schemas.openxmlformats.org/drawingml/2006/table">
            <a:tbl>
              <a:tblPr firstRow="1" bandRow="1">
                <a:tableStyleId>{2D5ABB26-0587-4C30-8999-92F81FD0307C}</a:tableStyleId>
              </a:tblPr>
              <a:tblGrid>
                <a:gridCol w="2971800">
                  <a:extLst>
                    <a:ext uri="{9D8B030D-6E8A-4147-A177-3AD203B41FA5}">
                      <a16:colId xmlns="" xmlns:a16="http://schemas.microsoft.com/office/drawing/2014/main" val="20000"/>
                    </a:ext>
                  </a:extLst>
                </a:gridCol>
                <a:gridCol w="2971800">
                  <a:extLst>
                    <a:ext uri="{9D8B030D-6E8A-4147-A177-3AD203B41FA5}">
                      <a16:colId xmlns="" xmlns:a16="http://schemas.microsoft.com/office/drawing/2014/main" val="20001"/>
                    </a:ext>
                  </a:extLst>
                </a:gridCol>
                <a:gridCol w="2971800">
                  <a:extLst>
                    <a:ext uri="{9D8B030D-6E8A-4147-A177-3AD203B41FA5}">
                      <a16:colId xmlns="" xmlns:a16="http://schemas.microsoft.com/office/drawing/2014/main" val="20002"/>
                    </a:ext>
                  </a:extLst>
                </a:gridCol>
                <a:gridCol w="2971800">
                  <a:extLst>
                    <a:ext uri="{9D8B030D-6E8A-4147-A177-3AD203B41FA5}">
                      <a16:colId xmlns="" xmlns:a16="http://schemas.microsoft.com/office/drawing/2014/main" val="20003"/>
                    </a:ext>
                  </a:extLst>
                </a:gridCol>
              </a:tblGrid>
              <a:tr h="481263">
                <a:tc>
                  <a:txBody>
                    <a:bodyPr/>
                    <a:lstStyle/>
                    <a:p>
                      <a:endParaRPr lang="en-US" sz="2400" dirty="0">
                        <a:gradFill>
                          <a:gsLst>
                            <a:gs pos="1000">
                              <a:srgbClr val="FFFFFF"/>
                            </a:gs>
                            <a:gs pos="100000">
                              <a:srgbClr val="FFFFFF"/>
                            </a:gs>
                          </a:gsLst>
                          <a:lin ang="5400000" scaled="1"/>
                        </a:gradFill>
                        <a:latin typeface="+mn-lt"/>
                      </a:endParaRPr>
                    </a:p>
                  </a:txBody>
                  <a:tcPr marR="18288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2400" dirty="0" smtClean="0">
                          <a:gradFill>
                            <a:gsLst>
                              <a:gs pos="1000">
                                <a:schemeClr val="tx1"/>
                              </a:gs>
                              <a:gs pos="100000">
                                <a:schemeClr val="tx1"/>
                              </a:gs>
                            </a:gsLst>
                            <a:lin ang="5400000" scaled="1"/>
                          </a:gradFill>
                          <a:latin typeface="+mn-lt"/>
                        </a:rPr>
                        <a:t>FY13</a:t>
                      </a:r>
                      <a:endParaRPr lang="en-US" sz="2400" dirty="0">
                        <a:gradFill>
                          <a:gsLst>
                            <a:gs pos="1000">
                              <a:schemeClr val="tx1"/>
                            </a:gs>
                            <a:gs pos="100000">
                              <a:schemeClr val="tx1"/>
                            </a:gs>
                          </a:gsLst>
                          <a:lin ang="5400000" scaled="1"/>
                        </a:gra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gradFill>
                            <a:gsLst>
                              <a:gs pos="1000">
                                <a:schemeClr val="tx1"/>
                              </a:gs>
                              <a:gs pos="100000">
                                <a:schemeClr val="tx1"/>
                              </a:gs>
                            </a:gsLst>
                            <a:lin ang="5400000" scaled="1"/>
                          </a:gradFill>
                          <a:latin typeface="+mn-lt"/>
                        </a:rPr>
                        <a:t>FY14</a:t>
                      </a:r>
                      <a:endParaRPr lang="en-US" sz="2400" dirty="0">
                        <a:gradFill>
                          <a:gsLst>
                            <a:gs pos="1000">
                              <a:schemeClr val="tx1"/>
                            </a:gs>
                            <a:gs pos="100000">
                              <a:schemeClr val="tx1"/>
                            </a:gs>
                          </a:gsLst>
                          <a:lin ang="5400000" scaled="1"/>
                        </a:gra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gradFill>
                            <a:gsLst>
                              <a:gs pos="1000">
                                <a:schemeClr val="tx1"/>
                              </a:gs>
                              <a:gs pos="100000">
                                <a:schemeClr val="tx1"/>
                              </a:gs>
                            </a:gsLst>
                            <a:lin ang="5400000" scaled="1"/>
                          </a:gradFill>
                          <a:latin typeface="+mn-lt"/>
                        </a:rPr>
                        <a:t>Overall</a:t>
                      </a:r>
                      <a:endParaRPr lang="en-US" sz="2400" dirty="0">
                        <a:gradFill>
                          <a:gsLst>
                            <a:gs pos="1000">
                              <a:schemeClr val="tx1"/>
                            </a:gs>
                            <a:gs pos="100000">
                              <a:schemeClr val="tx1"/>
                            </a:gs>
                          </a:gsLst>
                          <a:lin ang="5400000" scaled="1"/>
                        </a:gra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385011">
                <a:tc>
                  <a:txBody>
                    <a:bodyPr/>
                    <a:lstStyle/>
                    <a:p>
                      <a:pPr algn="r">
                        <a:lnSpc>
                          <a:spcPct val="90000"/>
                        </a:lnSpc>
                      </a:pPr>
                      <a:r>
                        <a:rPr lang="en-US" sz="2000" dirty="0" smtClean="0">
                          <a:gradFill>
                            <a:gsLst>
                              <a:gs pos="1000">
                                <a:schemeClr val="tx1"/>
                              </a:gs>
                              <a:gs pos="100000">
                                <a:schemeClr val="tx1"/>
                              </a:gs>
                            </a:gsLst>
                            <a:lin ang="5400000" scaled="1"/>
                          </a:gradFill>
                          <a:latin typeface="+mn-lt"/>
                        </a:rPr>
                        <a:t>US</a:t>
                      </a:r>
                    </a:p>
                  </a:txBody>
                  <a:tcPr marR="182880">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1"/>
                  </a:ext>
                </a:extLst>
              </a:tr>
              <a:tr h="385011">
                <a:tc>
                  <a:txBody>
                    <a:bodyPr/>
                    <a:lstStyle/>
                    <a:p>
                      <a:pPr algn="r">
                        <a:lnSpc>
                          <a:spcPct val="90000"/>
                        </a:lnSpc>
                      </a:pPr>
                      <a:r>
                        <a:rPr lang="en-US" sz="2000" dirty="0" smtClean="0">
                          <a:gradFill>
                            <a:gsLst>
                              <a:gs pos="1000">
                                <a:schemeClr val="tx1"/>
                              </a:gs>
                              <a:gs pos="100000">
                                <a:schemeClr val="tx1"/>
                              </a:gs>
                            </a:gsLst>
                            <a:lin ang="5400000" scaled="1"/>
                          </a:gradFill>
                          <a:latin typeface="+mn-lt"/>
                        </a:rPr>
                        <a:t>Canada</a:t>
                      </a:r>
                      <a:endParaRPr lang="en-US" sz="2000" dirty="0">
                        <a:gradFill>
                          <a:gsLst>
                            <a:gs pos="1000">
                              <a:schemeClr val="tx1"/>
                            </a:gs>
                            <a:gs pos="100000">
                              <a:schemeClr val="tx1"/>
                            </a:gs>
                          </a:gsLst>
                          <a:lin ang="5400000" scaled="1"/>
                        </a:gradFill>
                        <a:latin typeface="+mn-lt"/>
                      </a:endParaRPr>
                    </a:p>
                  </a:txBody>
                  <a:tcPr marR="182880">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2"/>
                  </a:ext>
                </a:extLst>
              </a:tr>
              <a:tr h="385011">
                <a:tc>
                  <a:txBody>
                    <a:bodyPr/>
                    <a:lstStyle/>
                    <a:p>
                      <a:pPr algn="r">
                        <a:lnSpc>
                          <a:spcPct val="90000"/>
                        </a:lnSpc>
                      </a:pPr>
                      <a:r>
                        <a:rPr lang="en-US" sz="2000" dirty="0" smtClean="0">
                          <a:gradFill>
                            <a:gsLst>
                              <a:gs pos="1000">
                                <a:schemeClr val="tx1"/>
                              </a:gs>
                              <a:gs pos="100000">
                                <a:schemeClr val="tx1"/>
                              </a:gs>
                            </a:gsLst>
                            <a:lin ang="5400000" scaled="1"/>
                          </a:gradFill>
                          <a:latin typeface="+mn-lt"/>
                        </a:rPr>
                        <a:t>LATAM</a:t>
                      </a:r>
                      <a:endParaRPr lang="en-US" sz="2000" dirty="0">
                        <a:gradFill>
                          <a:gsLst>
                            <a:gs pos="1000">
                              <a:schemeClr val="tx1"/>
                            </a:gs>
                            <a:gs pos="100000">
                              <a:schemeClr val="tx1"/>
                            </a:gs>
                          </a:gsLst>
                          <a:lin ang="5400000" scaled="1"/>
                        </a:gradFill>
                        <a:latin typeface="+mn-lt"/>
                      </a:endParaRPr>
                    </a:p>
                  </a:txBody>
                  <a:tcPr marR="182880">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3"/>
                  </a:ext>
                </a:extLst>
              </a:tr>
              <a:tr h="385011">
                <a:tc>
                  <a:txBody>
                    <a:bodyPr/>
                    <a:lstStyle/>
                    <a:p>
                      <a:pPr algn="r">
                        <a:lnSpc>
                          <a:spcPct val="90000"/>
                        </a:lnSpc>
                      </a:pPr>
                      <a:r>
                        <a:rPr lang="en-US" sz="2000" dirty="0" smtClean="0">
                          <a:gradFill>
                            <a:gsLst>
                              <a:gs pos="1000">
                                <a:schemeClr val="tx1"/>
                              </a:gs>
                              <a:gs pos="100000">
                                <a:schemeClr val="tx1"/>
                              </a:gs>
                            </a:gsLst>
                            <a:lin ang="5400000" scaled="1"/>
                          </a:gradFill>
                          <a:latin typeface="+mn-lt"/>
                        </a:rPr>
                        <a:t>UK</a:t>
                      </a:r>
                      <a:endParaRPr lang="en-US" sz="2000" dirty="0">
                        <a:gradFill>
                          <a:gsLst>
                            <a:gs pos="1000">
                              <a:schemeClr val="tx1"/>
                            </a:gs>
                            <a:gs pos="100000">
                              <a:schemeClr val="tx1"/>
                            </a:gs>
                          </a:gsLst>
                          <a:lin ang="5400000" scaled="1"/>
                        </a:gradFill>
                        <a:latin typeface="+mn-lt"/>
                      </a:endParaRPr>
                    </a:p>
                  </a:txBody>
                  <a:tcPr marR="182880">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4"/>
                  </a:ext>
                </a:extLst>
              </a:tr>
              <a:tr h="385011">
                <a:tc>
                  <a:txBody>
                    <a:bodyPr/>
                    <a:lstStyle/>
                    <a:p>
                      <a:pPr algn="r">
                        <a:lnSpc>
                          <a:spcPct val="90000"/>
                        </a:lnSpc>
                      </a:pPr>
                      <a:r>
                        <a:rPr lang="en-US" sz="2000" dirty="0" smtClean="0">
                          <a:gradFill>
                            <a:gsLst>
                              <a:gs pos="1000">
                                <a:schemeClr val="tx1"/>
                              </a:gs>
                              <a:gs pos="100000">
                                <a:schemeClr val="tx1"/>
                              </a:gs>
                            </a:gsLst>
                            <a:lin ang="5400000" scaled="1"/>
                          </a:gradFill>
                          <a:latin typeface="+mn-lt"/>
                        </a:rPr>
                        <a:t>Germany</a:t>
                      </a:r>
                      <a:endParaRPr lang="en-US" sz="2000" dirty="0">
                        <a:gradFill>
                          <a:gsLst>
                            <a:gs pos="1000">
                              <a:schemeClr val="tx1"/>
                            </a:gs>
                            <a:gs pos="100000">
                              <a:schemeClr val="tx1"/>
                            </a:gs>
                          </a:gsLst>
                          <a:lin ang="5400000" scaled="1"/>
                        </a:gradFill>
                        <a:latin typeface="+mn-lt"/>
                      </a:endParaRPr>
                    </a:p>
                  </a:txBody>
                  <a:tcPr marR="182880">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5"/>
                  </a:ext>
                </a:extLst>
              </a:tr>
              <a:tr h="336882">
                <a:tc>
                  <a:txBody>
                    <a:bodyPr/>
                    <a:lstStyle/>
                    <a:p>
                      <a:pPr algn="r">
                        <a:lnSpc>
                          <a:spcPct val="90000"/>
                        </a:lnSpc>
                      </a:pPr>
                      <a:r>
                        <a:rPr lang="en-US" sz="2000" dirty="0" smtClean="0">
                          <a:gradFill>
                            <a:gsLst>
                              <a:gs pos="1000">
                                <a:schemeClr val="tx1"/>
                              </a:gs>
                              <a:gs pos="100000">
                                <a:schemeClr val="tx1"/>
                              </a:gs>
                            </a:gsLst>
                            <a:lin ang="5400000" scaled="1"/>
                          </a:gradFill>
                          <a:latin typeface="+mn-lt"/>
                        </a:rPr>
                        <a:t>France</a:t>
                      </a:r>
                      <a:endParaRPr lang="en-US" sz="2000" dirty="0">
                        <a:gradFill>
                          <a:gsLst>
                            <a:gs pos="1000">
                              <a:schemeClr val="tx1"/>
                            </a:gs>
                            <a:gs pos="100000">
                              <a:schemeClr val="tx1"/>
                            </a:gs>
                          </a:gsLst>
                          <a:lin ang="5400000" scaled="1"/>
                        </a:gradFill>
                        <a:latin typeface="+mn-lt"/>
                      </a:endParaRPr>
                    </a:p>
                  </a:txBody>
                  <a:tcPr marR="182880">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6"/>
                  </a:ext>
                </a:extLst>
              </a:tr>
              <a:tr h="385011">
                <a:tc>
                  <a:txBody>
                    <a:bodyPr/>
                    <a:lstStyle/>
                    <a:p>
                      <a:pPr algn="r">
                        <a:lnSpc>
                          <a:spcPct val="90000"/>
                        </a:lnSpc>
                      </a:pPr>
                      <a:r>
                        <a:rPr lang="en-US" sz="2000" dirty="0" smtClean="0">
                          <a:gradFill>
                            <a:gsLst>
                              <a:gs pos="1000">
                                <a:schemeClr val="tx1"/>
                              </a:gs>
                              <a:gs pos="100000">
                                <a:schemeClr val="tx1"/>
                              </a:gs>
                            </a:gsLst>
                            <a:lin ang="5400000" scaled="1"/>
                          </a:gradFill>
                          <a:latin typeface="+mn-lt"/>
                        </a:rPr>
                        <a:t>WE</a:t>
                      </a:r>
                      <a:endParaRPr lang="en-US" sz="2000" dirty="0">
                        <a:gradFill>
                          <a:gsLst>
                            <a:gs pos="1000">
                              <a:schemeClr val="tx1"/>
                            </a:gs>
                            <a:gs pos="100000">
                              <a:schemeClr val="tx1"/>
                            </a:gs>
                          </a:gsLst>
                          <a:lin ang="5400000" scaled="1"/>
                        </a:gradFill>
                        <a:latin typeface="+mn-lt"/>
                      </a:endParaRPr>
                    </a:p>
                  </a:txBody>
                  <a:tcPr marR="182880">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7"/>
                  </a:ext>
                </a:extLst>
              </a:tr>
              <a:tr h="385011">
                <a:tc>
                  <a:txBody>
                    <a:bodyPr/>
                    <a:lstStyle/>
                    <a:p>
                      <a:pPr algn="r">
                        <a:lnSpc>
                          <a:spcPct val="90000"/>
                        </a:lnSpc>
                      </a:pPr>
                      <a:r>
                        <a:rPr lang="en-US" sz="2000" dirty="0" smtClean="0">
                          <a:gradFill>
                            <a:gsLst>
                              <a:gs pos="1000">
                                <a:schemeClr val="tx1"/>
                              </a:gs>
                              <a:gs pos="100000">
                                <a:schemeClr val="tx1"/>
                              </a:gs>
                            </a:gsLst>
                            <a:lin ang="5400000" scaled="1"/>
                          </a:gradFill>
                          <a:latin typeface="+mn-lt"/>
                        </a:rPr>
                        <a:t>CEE</a:t>
                      </a:r>
                      <a:endParaRPr lang="en-US" sz="2000" dirty="0">
                        <a:gradFill>
                          <a:gsLst>
                            <a:gs pos="1000">
                              <a:schemeClr val="tx1"/>
                            </a:gs>
                            <a:gs pos="100000">
                              <a:schemeClr val="tx1"/>
                            </a:gs>
                          </a:gsLst>
                          <a:lin ang="5400000" scaled="1"/>
                        </a:gradFill>
                        <a:latin typeface="+mn-lt"/>
                      </a:endParaRPr>
                    </a:p>
                  </a:txBody>
                  <a:tcPr marR="182880">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8"/>
                  </a:ext>
                </a:extLst>
              </a:tr>
              <a:tr h="385011">
                <a:tc>
                  <a:txBody>
                    <a:bodyPr/>
                    <a:lstStyle/>
                    <a:p>
                      <a:pPr algn="r">
                        <a:lnSpc>
                          <a:spcPct val="90000"/>
                        </a:lnSpc>
                      </a:pPr>
                      <a:r>
                        <a:rPr lang="en-US" sz="2000" dirty="0" smtClean="0">
                          <a:gradFill>
                            <a:gsLst>
                              <a:gs pos="1000">
                                <a:schemeClr val="tx1"/>
                              </a:gs>
                              <a:gs pos="100000">
                                <a:schemeClr val="tx1"/>
                              </a:gs>
                            </a:gsLst>
                            <a:lin ang="5400000" scaled="1"/>
                          </a:gradFill>
                          <a:latin typeface="+mn-lt"/>
                        </a:rPr>
                        <a:t>MEA</a:t>
                      </a:r>
                      <a:endParaRPr lang="en-US" sz="2000" dirty="0">
                        <a:gradFill>
                          <a:gsLst>
                            <a:gs pos="1000">
                              <a:schemeClr val="tx1"/>
                            </a:gs>
                            <a:gs pos="100000">
                              <a:schemeClr val="tx1"/>
                            </a:gs>
                          </a:gsLst>
                          <a:lin ang="5400000" scaled="1"/>
                        </a:gradFill>
                        <a:latin typeface="+mn-lt"/>
                      </a:endParaRPr>
                    </a:p>
                  </a:txBody>
                  <a:tcPr marR="182880">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09"/>
                  </a:ext>
                </a:extLst>
              </a:tr>
              <a:tr h="385011">
                <a:tc>
                  <a:txBody>
                    <a:bodyPr/>
                    <a:lstStyle/>
                    <a:p>
                      <a:pPr algn="r">
                        <a:lnSpc>
                          <a:spcPct val="90000"/>
                        </a:lnSpc>
                      </a:pPr>
                      <a:r>
                        <a:rPr lang="en-US" sz="2000" dirty="0" smtClean="0">
                          <a:gradFill>
                            <a:gsLst>
                              <a:gs pos="1000">
                                <a:schemeClr val="tx1"/>
                              </a:gs>
                              <a:gs pos="100000">
                                <a:schemeClr val="tx1"/>
                              </a:gs>
                            </a:gsLst>
                            <a:lin ang="5400000" scaled="1"/>
                          </a:gradFill>
                          <a:latin typeface="+mn-lt"/>
                        </a:rPr>
                        <a:t>Japan</a:t>
                      </a:r>
                      <a:endParaRPr lang="en-US" sz="2000" dirty="0">
                        <a:gradFill>
                          <a:gsLst>
                            <a:gs pos="1000">
                              <a:schemeClr val="tx1"/>
                            </a:gs>
                            <a:gs pos="100000">
                              <a:schemeClr val="tx1"/>
                            </a:gs>
                          </a:gsLst>
                          <a:lin ang="5400000" scaled="1"/>
                        </a:gradFill>
                        <a:latin typeface="+mn-lt"/>
                      </a:endParaRPr>
                    </a:p>
                  </a:txBody>
                  <a:tcPr marR="182880">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10"/>
                  </a:ext>
                </a:extLst>
              </a:tr>
              <a:tr h="385011">
                <a:tc>
                  <a:txBody>
                    <a:bodyPr/>
                    <a:lstStyle/>
                    <a:p>
                      <a:pPr algn="r">
                        <a:lnSpc>
                          <a:spcPct val="90000"/>
                        </a:lnSpc>
                      </a:pPr>
                      <a:r>
                        <a:rPr lang="en-US" sz="2000" dirty="0" smtClean="0">
                          <a:gradFill>
                            <a:gsLst>
                              <a:gs pos="1000">
                                <a:schemeClr val="tx1"/>
                              </a:gs>
                              <a:gs pos="100000">
                                <a:schemeClr val="tx1"/>
                              </a:gs>
                            </a:gsLst>
                            <a:lin ang="5400000" scaled="1"/>
                          </a:gradFill>
                          <a:latin typeface="+mn-lt"/>
                        </a:rPr>
                        <a:t>APAC</a:t>
                      </a:r>
                      <a:endParaRPr lang="en-US" sz="2000" dirty="0">
                        <a:gradFill>
                          <a:gsLst>
                            <a:gs pos="1000">
                              <a:schemeClr val="tx1"/>
                            </a:gs>
                            <a:gs pos="100000">
                              <a:schemeClr val="tx1"/>
                            </a:gs>
                          </a:gsLst>
                          <a:lin ang="5400000" scaled="1"/>
                        </a:gradFill>
                        <a:latin typeface="+mn-lt"/>
                      </a:endParaRPr>
                    </a:p>
                  </a:txBody>
                  <a:tcPr marR="182880">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11"/>
                  </a:ext>
                </a:extLst>
              </a:tr>
              <a:tr h="385011">
                <a:tc>
                  <a:txBody>
                    <a:bodyPr/>
                    <a:lstStyle/>
                    <a:p>
                      <a:pPr algn="r">
                        <a:lnSpc>
                          <a:spcPct val="90000"/>
                        </a:lnSpc>
                      </a:pPr>
                      <a:r>
                        <a:rPr lang="en-US" sz="2000" dirty="0" smtClean="0">
                          <a:gradFill>
                            <a:gsLst>
                              <a:gs pos="1000">
                                <a:schemeClr val="tx1"/>
                              </a:gs>
                              <a:gs pos="100000">
                                <a:schemeClr val="tx1"/>
                              </a:gs>
                            </a:gsLst>
                            <a:lin ang="5400000" scaled="1"/>
                          </a:gradFill>
                          <a:latin typeface="+mn-lt"/>
                        </a:rPr>
                        <a:t>GCR</a:t>
                      </a:r>
                      <a:endParaRPr lang="en-US" sz="2000" dirty="0">
                        <a:gradFill>
                          <a:gsLst>
                            <a:gs pos="1000">
                              <a:schemeClr val="tx1"/>
                            </a:gs>
                            <a:gs pos="100000">
                              <a:schemeClr val="tx1"/>
                            </a:gs>
                          </a:gsLst>
                          <a:lin ang="5400000" scaled="1"/>
                        </a:gradFill>
                        <a:latin typeface="+mn-lt"/>
                      </a:endParaRPr>
                    </a:p>
                  </a:txBody>
                  <a:tcPr marR="182880">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12"/>
                  </a:ext>
                </a:extLst>
              </a:tr>
              <a:tr h="385011">
                <a:tc>
                  <a:txBody>
                    <a:bodyPr/>
                    <a:lstStyle/>
                    <a:p>
                      <a:pPr algn="r">
                        <a:lnSpc>
                          <a:spcPct val="90000"/>
                        </a:lnSpc>
                      </a:pPr>
                      <a:r>
                        <a:rPr lang="en-US" sz="2000" dirty="0" smtClean="0">
                          <a:gradFill>
                            <a:gsLst>
                              <a:gs pos="1000">
                                <a:schemeClr val="tx1"/>
                              </a:gs>
                              <a:gs pos="100000">
                                <a:schemeClr val="tx1"/>
                              </a:gs>
                            </a:gsLst>
                            <a:lin ang="5400000" scaled="1"/>
                          </a:gradFill>
                          <a:latin typeface="+mn-lt"/>
                        </a:rPr>
                        <a:t>India</a:t>
                      </a:r>
                      <a:endParaRPr lang="en-US" sz="2000" dirty="0">
                        <a:gradFill>
                          <a:gsLst>
                            <a:gs pos="1000">
                              <a:schemeClr val="tx1"/>
                            </a:gs>
                            <a:gs pos="100000">
                              <a:schemeClr val="tx1"/>
                            </a:gs>
                          </a:gsLst>
                          <a:lin ang="5400000" scaled="1"/>
                        </a:gradFill>
                        <a:latin typeface="+mn-lt"/>
                      </a:endParaRPr>
                    </a:p>
                  </a:txBody>
                  <a:tcPr marR="182880">
                    <a:lnL>
                      <a:noFill/>
                    </a:lnL>
                    <a:lnR w="3175" cap="flat" cmpd="sng" algn="ctr">
                      <a:solidFill>
                        <a:srgbClr val="505050"/>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gradFill>
                          <a:gsLst>
                            <a:gs pos="1000">
                              <a:srgbClr val="FFFFFF"/>
                            </a:gs>
                            <a:gs pos="100000">
                              <a:srgbClr val="FFFFFF"/>
                            </a:gs>
                          </a:gsLst>
                          <a:lin ang="5400000" scaled="1"/>
                        </a:gradFill>
                        <a:latin typeface="+mn-lt"/>
                      </a:endParaRPr>
                    </a:p>
                  </a:txBody>
                  <a:tcPr>
                    <a:lnL w="3175" cap="flat" cmpd="sng" algn="ctr">
                      <a:solidFill>
                        <a:srgbClr val="505050"/>
                      </a:solidFill>
                      <a:prstDash val="solid"/>
                      <a:round/>
                      <a:headEnd type="none" w="med" len="med"/>
                      <a:tailEnd type="none" w="med" len="med"/>
                    </a:lnL>
                    <a:lnR w="3175" cap="flat" cmpd="sng" algn="ctr">
                      <a:solidFill>
                        <a:srgbClr val="505050"/>
                      </a:solidFill>
                      <a:prstDash val="solid"/>
                      <a:round/>
                      <a:headEnd type="none" w="med" len="med"/>
                      <a:tailEnd type="none" w="med" len="med"/>
                    </a:lnR>
                    <a:lnT w="3175" cap="flat" cmpd="sng" algn="ctr">
                      <a:solidFill>
                        <a:srgbClr val="505050"/>
                      </a:solidFill>
                      <a:prstDash val="solid"/>
                      <a:round/>
                      <a:headEnd type="none" w="med" len="med"/>
                      <a:tailEnd type="none" w="med" len="med"/>
                    </a:lnT>
                    <a:lnB w="3175" cap="flat" cmpd="sng" algn="ctr">
                      <a:solidFill>
                        <a:srgbClr val="50505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 xmlns:a16="http://schemas.microsoft.com/office/drawing/2014/main" val="10013"/>
                  </a:ext>
                </a:extLst>
              </a:tr>
            </a:tbl>
          </a:graphicData>
        </a:graphic>
      </p:graphicFrame>
      <p:sp>
        <p:nvSpPr>
          <p:cNvPr id="2" name="Title 1"/>
          <p:cNvSpPr>
            <a:spLocks noGrp="1"/>
          </p:cNvSpPr>
          <p:nvPr>
            <p:ph type="title"/>
          </p:nvPr>
        </p:nvSpPr>
        <p:spPr/>
        <p:txBody>
          <a:bodyPr/>
          <a:lstStyle/>
          <a:p>
            <a:r>
              <a:rPr lang="en-US" dirty="0" smtClean="0"/>
              <a:t>Color map</a:t>
            </a:r>
            <a:endParaRPr lang="en-US" dirty="0"/>
          </a:p>
        </p:txBody>
      </p:sp>
      <p:sp>
        <p:nvSpPr>
          <p:cNvPr id="5" name="Rectangle 4"/>
          <p:cNvSpPr/>
          <p:nvPr/>
        </p:nvSpPr>
        <p:spPr bwMode="auto">
          <a:xfrm>
            <a:off x="7591138" y="6402555"/>
            <a:ext cx="201168" cy="201168"/>
          </a:xfrm>
          <a:prstGeom prst="rect">
            <a:avLst/>
          </a:prstGeom>
          <a:solidFill>
            <a:srgbClr val="EC008C"/>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p:nvSpPr>
        <p:spPr bwMode="auto">
          <a:xfrm>
            <a:off x="7591138" y="2538568"/>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Isosceles Triangle 6"/>
          <p:cNvSpPr/>
          <p:nvPr/>
        </p:nvSpPr>
        <p:spPr bwMode="auto">
          <a:xfrm>
            <a:off x="4609640" y="1765770"/>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Isosceles Triangle 7"/>
          <p:cNvSpPr/>
          <p:nvPr/>
        </p:nvSpPr>
        <p:spPr bwMode="auto">
          <a:xfrm>
            <a:off x="10572636" y="6402555"/>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Isosceles Triangle 8"/>
          <p:cNvSpPr/>
          <p:nvPr/>
        </p:nvSpPr>
        <p:spPr bwMode="auto">
          <a:xfrm>
            <a:off x="4609640" y="6402555"/>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4609640" y="2538568"/>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10572636" y="2538568"/>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7591138" y="2152169"/>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p:nvSpPr>
        <p:spPr bwMode="auto">
          <a:xfrm>
            <a:off x="4609640" y="2152169"/>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p:nvSpPr>
        <p:spPr bwMode="auto">
          <a:xfrm>
            <a:off x="10572636" y="2152169"/>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p:nvSpPr>
        <p:spPr bwMode="auto">
          <a:xfrm>
            <a:off x="7591138" y="1765770"/>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p:nvSpPr>
        <p:spPr bwMode="auto">
          <a:xfrm>
            <a:off x="10572636" y="1765770"/>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Isosceles Triangle 16"/>
          <p:cNvSpPr/>
          <p:nvPr/>
        </p:nvSpPr>
        <p:spPr bwMode="auto">
          <a:xfrm>
            <a:off x="4609640" y="5629760"/>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7591138" y="5629760"/>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10572636" y="5629760"/>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4609640" y="6016159"/>
            <a:ext cx="201168" cy="201168"/>
          </a:xfrm>
          <a:prstGeom prst="rect">
            <a:avLst/>
          </a:prstGeom>
          <a:solidFill>
            <a:srgbClr val="EC008C"/>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Isosceles Triangle 20"/>
          <p:cNvSpPr/>
          <p:nvPr/>
        </p:nvSpPr>
        <p:spPr bwMode="auto">
          <a:xfrm>
            <a:off x="7591138" y="6016159"/>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10572636" y="6016159"/>
            <a:ext cx="201168" cy="201168"/>
          </a:xfrm>
          <a:prstGeom prst="rect">
            <a:avLst/>
          </a:prstGeom>
          <a:solidFill>
            <a:srgbClr val="EC008C"/>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Isosceles Triangle 22"/>
          <p:cNvSpPr/>
          <p:nvPr/>
        </p:nvSpPr>
        <p:spPr bwMode="auto">
          <a:xfrm>
            <a:off x="4609640" y="5243361"/>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7591138" y="5243361"/>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10572636" y="5243361"/>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Isosceles Triangle 25"/>
          <p:cNvSpPr/>
          <p:nvPr/>
        </p:nvSpPr>
        <p:spPr bwMode="auto">
          <a:xfrm>
            <a:off x="4609640" y="4856962"/>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Isosceles Triangle 26"/>
          <p:cNvSpPr/>
          <p:nvPr/>
        </p:nvSpPr>
        <p:spPr bwMode="auto">
          <a:xfrm>
            <a:off x="7591138" y="4856962"/>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Isosceles Triangle 27"/>
          <p:cNvSpPr/>
          <p:nvPr/>
        </p:nvSpPr>
        <p:spPr bwMode="auto">
          <a:xfrm>
            <a:off x="10572636" y="4856962"/>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7591138" y="4470563"/>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4609640" y="4470563"/>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10572636" y="4470563"/>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4609640" y="3697765"/>
            <a:ext cx="201168" cy="201168"/>
          </a:xfrm>
          <a:prstGeom prst="rect">
            <a:avLst/>
          </a:prstGeom>
          <a:solidFill>
            <a:srgbClr val="EC008C"/>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Isosceles Triangle 32"/>
          <p:cNvSpPr/>
          <p:nvPr/>
        </p:nvSpPr>
        <p:spPr bwMode="auto">
          <a:xfrm>
            <a:off x="7591138" y="3697765"/>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Isosceles Triangle 33"/>
          <p:cNvSpPr/>
          <p:nvPr/>
        </p:nvSpPr>
        <p:spPr bwMode="auto">
          <a:xfrm>
            <a:off x="10572636" y="3697765"/>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Isosceles Triangle 34"/>
          <p:cNvSpPr/>
          <p:nvPr/>
        </p:nvSpPr>
        <p:spPr bwMode="auto">
          <a:xfrm>
            <a:off x="7591138" y="3311366"/>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Isosceles Triangle 35"/>
          <p:cNvSpPr/>
          <p:nvPr/>
        </p:nvSpPr>
        <p:spPr bwMode="auto">
          <a:xfrm>
            <a:off x="4609640" y="3311366"/>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Isosceles Triangle 36"/>
          <p:cNvSpPr/>
          <p:nvPr/>
        </p:nvSpPr>
        <p:spPr bwMode="auto">
          <a:xfrm>
            <a:off x="10572636" y="3311366"/>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Isosceles Triangle 37"/>
          <p:cNvSpPr/>
          <p:nvPr/>
        </p:nvSpPr>
        <p:spPr bwMode="auto">
          <a:xfrm>
            <a:off x="4609640" y="2924967"/>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9" name="Oval 38"/>
          <p:cNvSpPr/>
          <p:nvPr/>
        </p:nvSpPr>
        <p:spPr bwMode="auto">
          <a:xfrm>
            <a:off x="7591138" y="2924967"/>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p:cNvSpPr/>
          <p:nvPr/>
        </p:nvSpPr>
        <p:spPr bwMode="auto">
          <a:xfrm>
            <a:off x="10572636" y="2924967"/>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4609640" y="4084164"/>
            <a:ext cx="201168" cy="201168"/>
          </a:xfrm>
          <a:prstGeom prst="ellipse">
            <a:avLst/>
          </a:prstGeom>
          <a:solidFill>
            <a:srgbClr val="60A503"/>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Isosceles Triangle 41"/>
          <p:cNvSpPr/>
          <p:nvPr/>
        </p:nvSpPr>
        <p:spPr bwMode="auto">
          <a:xfrm>
            <a:off x="7591138" y="4084164"/>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Isosceles Triangle 43"/>
          <p:cNvSpPr/>
          <p:nvPr/>
        </p:nvSpPr>
        <p:spPr bwMode="auto">
          <a:xfrm>
            <a:off x="10572636" y="4084164"/>
            <a:ext cx="201168" cy="201168"/>
          </a:xfrm>
          <a:prstGeom prst="triangle">
            <a:avLst/>
          </a:prstGeom>
          <a:solidFill>
            <a:srgbClr val="0072C6"/>
          </a:solidFill>
          <a:ln w="381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7482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211263"/>
            <a:ext cx="11887200" cy="1831975"/>
          </a:xfrm>
        </p:spPr>
        <p:txBody>
          <a:bodyPr/>
          <a:lstStyle/>
          <a:p>
            <a:pPr>
              <a:spcBef>
                <a:spcPts val="0"/>
              </a:spcBef>
              <a:spcAft>
                <a:spcPts val="1836"/>
              </a:spcAft>
              <a:buSzPct val="90000"/>
            </a:pPr>
            <a:r>
              <a:rPr lang="en-US" sz="7200" dirty="0" smtClean="0"/>
              <a:t>Our logo</a:t>
            </a:r>
            <a:endParaRPr lang="en-US" sz="2400" spc="-71" dirty="0">
              <a:gradFill>
                <a:gsLst>
                  <a:gs pos="0">
                    <a:srgbClr val="FFFFFF"/>
                  </a:gs>
                  <a:gs pos="86000">
                    <a:srgbClr val="FFFFFF"/>
                  </a:gs>
                </a:gsLst>
                <a:lin ang="5400000" scaled="0"/>
              </a:gradFill>
              <a:cs typeface="+mn-cs"/>
            </a:endParaRPr>
          </a:p>
        </p:txBody>
      </p:sp>
      <p:sp>
        <p:nvSpPr>
          <p:cNvPr id="4" name="Rectangle 3"/>
          <p:cNvSpPr/>
          <p:nvPr/>
        </p:nvSpPr>
        <p:spPr>
          <a:xfrm>
            <a:off x="273050" y="2582872"/>
            <a:ext cx="9785625" cy="2942344"/>
          </a:xfrm>
          <a:prstGeom prst="rect">
            <a:avLst/>
          </a:prstGeom>
        </p:spPr>
        <p:txBody>
          <a:bodyPr wrap="square" lIns="182880" tIns="146304" rIns="182880" bIns="146304">
            <a:spAutoFit/>
          </a:bodyPr>
          <a:lstStyle/>
          <a:p>
            <a:pPr>
              <a:lnSpc>
                <a:spcPct val="90000"/>
              </a:lnSpc>
              <a:spcAft>
                <a:spcPts val="1200"/>
              </a:spcAft>
            </a:pPr>
            <a:r>
              <a:rPr lang="en-US" sz="3000" dirty="0" smtClean="0">
                <a:ln w="3175">
                  <a:noFill/>
                </a:ln>
                <a:gradFill>
                  <a:gsLst>
                    <a:gs pos="10101">
                      <a:schemeClr val="tx1"/>
                    </a:gs>
                    <a:gs pos="37000">
                      <a:schemeClr val="tx1"/>
                    </a:gs>
                  </a:gsLst>
                  <a:lin ang="5400000" scaled="0"/>
                </a:gradFill>
                <a:latin typeface="Segoe UI Light"/>
                <a:cs typeface="Segoe UI" pitchFamily="34" charset="0"/>
              </a:rPr>
              <a:t>Our logo lets people know who we are. It’s our calling card.</a:t>
            </a:r>
          </a:p>
          <a:p>
            <a:pPr>
              <a:lnSpc>
                <a:spcPct val="90000"/>
              </a:lnSpc>
              <a:spcAft>
                <a:spcPts val="1200"/>
              </a:spcAft>
            </a:pPr>
            <a:r>
              <a:rPr lang="en-US" sz="3000" dirty="0" smtClean="0">
                <a:ln w="3175">
                  <a:noFill/>
                </a:ln>
                <a:gradFill>
                  <a:gsLst>
                    <a:gs pos="10101">
                      <a:schemeClr val="tx1"/>
                    </a:gs>
                    <a:gs pos="37000">
                      <a:schemeClr val="tx1"/>
                    </a:gs>
                  </a:gsLst>
                  <a:lin ang="5400000" scaled="0"/>
                </a:gradFill>
                <a:latin typeface="Segoe UI Light"/>
                <a:cs typeface="Segoe UI" pitchFamily="34" charset="0"/>
              </a:rPr>
              <a:t>That’s why we use the full-color Microsoft logo on </a:t>
            </a:r>
            <a:br>
              <a:rPr lang="en-US" sz="3000" dirty="0" smtClean="0">
                <a:ln w="3175">
                  <a:noFill/>
                </a:ln>
                <a:gradFill>
                  <a:gsLst>
                    <a:gs pos="10101">
                      <a:schemeClr val="tx1"/>
                    </a:gs>
                    <a:gs pos="37000">
                      <a:schemeClr val="tx1"/>
                    </a:gs>
                  </a:gsLst>
                  <a:lin ang="5400000" scaled="0"/>
                </a:gradFill>
                <a:latin typeface="Segoe UI Light"/>
                <a:cs typeface="Segoe UI" pitchFamily="34" charset="0"/>
              </a:rPr>
            </a:br>
            <a:r>
              <a:rPr lang="en-US" sz="3000" i="1" dirty="0" smtClean="0">
                <a:ln w="3175">
                  <a:noFill/>
                </a:ln>
                <a:gradFill>
                  <a:gsLst>
                    <a:gs pos="10101">
                      <a:schemeClr val="tx1"/>
                    </a:gs>
                    <a:gs pos="37000">
                      <a:schemeClr val="tx1"/>
                    </a:gs>
                  </a:gsLst>
                  <a:lin ang="5400000" scaled="0"/>
                </a:gradFill>
                <a:latin typeface="Segoe UI Light"/>
                <a:cs typeface="Segoe UI" pitchFamily="34" charset="0"/>
              </a:rPr>
              <a:t>every communication</a:t>
            </a:r>
            <a:r>
              <a:rPr lang="en-US" sz="3000" dirty="0" smtClean="0">
                <a:ln w="3175">
                  <a:noFill/>
                </a:ln>
                <a:gradFill>
                  <a:gsLst>
                    <a:gs pos="10101">
                      <a:schemeClr val="tx1"/>
                    </a:gs>
                    <a:gs pos="37000">
                      <a:schemeClr val="tx1"/>
                    </a:gs>
                  </a:gsLst>
                  <a:lin ang="5400000" scaled="0"/>
                </a:gradFill>
                <a:latin typeface="Segoe UI Light"/>
                <a:cs typeface="Segoe UI" pitchFamily="34" charset="0"/>
              </a:rPr>
              <a:t>, whether we’re talking about a particular product, a company-wide offering, or anything in between. By starting with the Microsoft logo, we align </a:t>
            </a:r>
            <a:br>
              <a:rPr lang="en-US" sz="3000" dirty="0" smtClean="0">
                <a:ln w="3175">
                  <a:noFill/>
                </a:ln>
                <a:gradFill>
                  <a:gsLst>
                    <a:gs pos="10101">
                      <a:schemeClr val="tx1"/>
                    </a:gs>
                    <a:gs pos="37000">
                      <a:schemeClr val="tx1"/>
                    </a:gs>
                  </a:gsLst>
                  <a:lin ang="5400000" scaled="0"/>
                </a:gradFill>
                <a:latin typeface="Segoe UI Light"/>
                <a:cs typeface="Segoe UI" pitchFamily="34" charset="0"/>
              </a:rPr>
            </a:br>
            <a:r>
              <a:rPr lang="en-US" sz="3000" dirty="0" smtClean="0">
                <a:ln w="3175">
                  <a:noFill/>
                </a:ln>
                <a:gradFill>
                  <a:gsLst>
                    <a:gs pos="10101">
                      <a:schemeClr val="tx1"/>
                    </a:gs>
                    <a:gs pos="37000">
                      <a:schemeClr val="tx1"/>
                    </a:gs>
                  </a:gsLst>
                  <a:lin ang="5400000" scaled="0"/>
                </a:gradFill>
                <a:latin typeface="Segoe UI Light"/>
                <a:cs typeface="Segoe UI" pitchFamily="34" charset="0"/>
              </a:rPr>
              <a:t>all of our efforts to create a more cohesive Microsoft story.  </a:t>
            </a:r>
            <a:endParaRPr lang="en-US" sz="3000" dirty="0">
              <a:ln w="3175">
                <a:noFill/>
              </a:ln>
              <a:gradFill>
                <a:gsLst>
                  <a:gs pos="10101">
                    <a:schemeClr val="tx1"/>
                  </a:gs>
                  <a:gs pos="37000">
                    <a:schemeClr val="tx1"/>
                  </a:gs>
                </a:gsLst>
                <a:lin ang="5400000" scaled="0"/>
              </a:gradFill>
              <a:latin typeface="Segoe UI Light"/>
              <a:cs typeface="Segoe UI" pitchFamily="34" charset="0"/>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57552" y="6182440"/>
            <a:ext cx="1554491" cy="332660"/>
          </a:xfrm>
          <a:prstGeom prst="rect">
            <a:avLst/>
          </a:prstGeom>
        </p:spPr>
      </p:pic>
    </p:spTree>
    <p:extLst>
      <p:ext uri="{BB962C8B-B14F-4D97-AF65-F5344CB8AC3E}">
        <p14:creationId xmlns:p14="http://schemas.microsoft.com/office/powerpoint/2010/main" val="394481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0"/>
            <a:ext cx="12436475" cy="70835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Title 21"/>
          <p:cNvSpPr>
            <a:spLocks noGrp="1"/>
          </p:cNvSpPr>
          <p:nvPr>
            <p:ph type="title"/>
          </p:nvPr>
        </p:nvSpPr>
        <p:spPr/>
        <p:txBody>
          <a:bodyPr/>
          <a:lstStyle/>
          <a:p>
            <a:r>
              <a:rPr lang="en-US" dirty="0" smtClean="0">
                <a:gradFill>
                  <a:gsLst>
                    <a:gs pos="87879">
                      <a:srgbClr val="525252"/>
                    </a:gs>
                    <a:gs pos="57576">
                      <a:srgbClr val="525252"/>
                    </a:gs>
                  </a:gsLst>
                  <a:lin ang="5400000" scaled="0"/>
                </a:gradFill>
              </a:rPr>
              <a:t>Microsoft logo</a:t>
            </a:r>
            <a:endParaRPr lang="en-US" dirty="0">
              <a:gradFill>
                <a:gsLst>
                  <a:gs pos="87879">
                    <a:srgbClr val="525252"/>
                  </a:gs>
                  <a:gs pos="57576">
                    <a:srgbClr val="525252"/>
                  </a:gs>
                </a:gsLst>
                <a:lin ang="5400000" scaled="0"/>
              </a:gradFill>
            </a:endParaRPr>
          </a:p>
        </p:txBody>
      </p:sp>
      <p:sp>
        <p:nvSpPr>
          <p:cNvPr id="24" name="TextBox 23"/>
          <p:cNvSpPr txBox="1"/>
          <p:nvPr/>
        </p:nvSpPr>
        <p:spPr>
          <a:xfrm>
            <a:off x="276559" y="1529120"/>
            <a:ext cx="4112897" cy="4985980"/>
          </a:xfrm>
          <a:prstGeom prst="rect">
            <a:avLst/>
          </a:prstGeom>
          <a:noFill/>
        </p:spPr>
        <p:txBody>
          <a:bodyPr wrap="square" lIns="182880" tIns="0" rIns="182880" bIns="0" rtlCol="0">
            <a:spAutoFit/>
          </a:bodyPr>
          <a:lstStyle/>
          <a:p>
            <a:pPr>
              <a:buSzPct val="90000"/>
            </a:pPr>
            <a:r>
              <a:rPr lang="en-US" dirty="0" smtClean="0">
                <a:gradFill>
                  <a:gsLst>
                    <a:gs pos="87879">
                      <a:srgbClr val="525252"/>
                    </a:gs>
                    <a:gs pos="57576">
                      <a:srgbClr val="525252"/>
                    </a:gs>
                  </a:gsLst>
                  <a:lin ang="5400000" scaled="0"/>
                </a:gradFill>
              </a:rPr>
              <a:t>Use the full-color log on </a:t>
            </a:r>
            <a:br>
              <a:rPr lang="en-US" dirty="0" smtClean="0">
                <a:gradFill>
                  <a:gsLst>
                    <a:gs pos="87879">
                      <a:srgbClr val="525252"/>
                    </a:gs>
                    <a:gs pos="57576">
                      <a:srgbClr val="525252"/>
                    </a:gs>
                  </a:gsLst>
                  <a:lin ang="5400000" scaled="0"/>
                </a:gradFill>
              </a:rPr>
            </a:br>
            <a:r>
              <a:rPr lang="en-US" i="1" dirty="0" smtClean="0">
                <a:gradFill>
                  <a:gsLst>
                    <a:gs pos="87879">
                      <a:srgbClr val="525252"/>
                    </a:gs>
                    <a:gs pos="57576">
                      <a:srgbClr val="525252"/>
                    </a:gs>
                  </a:gsLst>
                  <a:lin ang="5400000" scaled="0"/>
                </a:gradFill>
              </a:rPr>
              <a:t>every communication</a:t>
            </a:r>
          </a:p>
          <a:p>
            <a:pPr>
              <a:buSzPct val="90000"/>
            </a:pPr>
            <a:endParaRPr lang="en-US" dirty="0" smtClean="0">
              <a:gradFill>
                <a:gsLst>
                  <a:gs pos="87879">
                    <a:srgbClr val="525252"/>
                  </a:gs>
                  <a:gs pos="57576">
                    <a:srgbClr val="525252"/>
                  </a:gs>
                </a:gsLst>
                <a:lin ang="5400000" scaled="0"/>
              </a:gradFill>
            </a:endParaRPr>
          </a:p>
          <a:p>
            <a:pPr>
              <a:buSzPct val="90000"/>
            </a:pPr>
            <a:endParaRPr lang="en-US" dirty="0" smtClean="0">
              <a:gradFill>
                <a:gsLst>
                  <a:gs pos="87879">
                    <a:srgbClr val="525252"/>
                  </a:gs>
                  <a:gs pos="57576">
                    <a:srgbClr val="525252"/>
                  </a:gs>
                </a:gsLst>
                <a:lin ang="5400000" scaled="0"/>
              </a:gradFill>
            </a:endParaRPr>
          </a:p>
          <a:p>
            <a:pPr>
              <a:buSzPct val="90000"/>
            </a:pPr>
            <a:endParaRPr lang="en-US" dirty="0">
              <a:gradFill>
                <a:gsLst>
                  <a:gs pos="87879">
                    <a:srgbClr val="525252"/>
                  </a:gs>
                  <a:gs pos="57576">
                    <a:srgbClr val="525252"/>
                  </a:gs>
                </a:gsLst>
                <a:lin ang="5400000" scaled="0"/>
              </a:gradFill>
            </a:endParaRPr>
          </a:p>
          <a:p>
            <a:pPr>
              <a:buSzPct val="90000"/>
            </a:pPr>
            <a:endParaRPr lang="en-US" dirty="0" smtClean="0">
              <a:gradFill>
                <a:gsLst>
                  <a:gs pos="87879">
                    <a:srgbClr val="525252"/>
                  </a:gs>
                  <a:gs pos="57576">
                    <a:srgbClr val="525252"/>
                  </a:gs>
                </a:gsLst>
                <a:lin ang="5400000" scaled="0"/>
              </a:gradFill>
            </a:endParaRPr>
          </a:p>
          <a:p>
            <a:pPr>
              <a:buSzPct val="90000"/>
            </a:pPr>
            <a:endParaRPr lang="en-US" dirty="0">
              <a:gradFill>
                <a:gsLst>
                  <a:gs pos="87879">
                    <a:srgbClr val="525252"/>
                  </a:gs>
                  <a:gs pos="57576">
                    <a:srgbClr val="525252"/>
                  </a:gs>
                </a:gsLst>
                <a:lin ang="5400000" scaled="0"/>
              </a:gradFill>
            </a:endParaRPr>
          </a:p>
          <a:p>
            <a:pPr>
              <a:buSzPct val="90000"/>
            </a:pPr>
            <a:endParaRPr lang="en-US" dirty="0">
              <a:gradFill>
                <a:gsLst>
                  <a:gs pos="87879">
                    <a:srgbClr val="525252"/>
                  </a:gs>
                  <a:gs pos="57576">
                    <a:srgbClr val="525252"/>
                  </a:gs>
                </a:gsLst>
                <a:lin ang="5400000" scaled="0"/>
              </a:gradFill>
            </a:endParaRPr>
          </a:p>
          <a:p>
            <a:pPr>
              <a:buSzPct val="90000"/>
            </a:pPr>
            <a:endParaRPr lang="en-US" dirty="0" smtClean="0">
              <a:gradFill>
                <a:gsLst>
                  <a:gs pos="87879">
                    <a:srgbClr val="525252"/>
                  </a:gs>
                  <a:gs pos="57576">
                    <a:srgbClr val="525252"/>
                  </a:gs>
                </a:gsLst>
                <a:lin ang="5400000" scaled="0"/>
              </a:gradFill>
            </a:endParaRPr>
          </a:p>
          <a:p>
            <a:pPr>
              <a:buSzPct val="90000"/>
            </a:pPr>
            <a:endParaRPr lang="en-US" dirty="0" smtClean="0">
              <a:gradFill>
                <a:gsLst>
                  <a:gs pos="87879">
                    <a:srgbClr val="525252"/>
                  </a:gs>
                  <a:gs pos="57576">
                    <a:srgbClr val="525252"/>
                  </a:gs>
                </a:gsLst>
                <a:lin ang="5400000" scaled="0"/>
              </a:gradFill>
            </a:endParaRPr>
          </a:p>
          <a:p>
            <a:pPr>
              <a:buSzPct val="90000"/>
            </a:pPr>
            <a:r>
              <a:rPr lang="en-US" dirty="0" smtClean="0">
                <a:gradFill>
                  <a:gsLst>
                    <a:gs pos="87879">
                      <a:srgbClr val="525252"/>
                    </a:gs>
                    <a:gs pos="57576">
                      <a:srgbClr val="525252"/>
                    </a:gs>
                  </a:gsLst>
                  <a:lin ang="5400000" scaled="0"/>
                </a:gradFill>
              </a:rPr>
              <a:t>The </a:t>
            </a:r>
            <a:r>
              <a:rPr lang="en-US" dirty="0">
                <a:gradFill>
                  <a:gsLst>
                    <a:gs pos="87879">
                      <a:srgbClr val="525252"/>
                    </a:gs>
                    <a:gs pos="57576">
                      <a:srgbClr val="525252"/>
                    </a:gs>
                  </a:gsLst>
                  <a:lin ang="5400000" scaled="0"/>
                </a:gradFill>
              </a:rPr>
              <a:t>logo has two components: </a:t>
            </a:r>
            <a:r>
              <a:rPr lang="en-US" dirty="0" smtClean="0">
                <a:gradFill>
                  <a:gsLst>
                    <a:gs pos="87879">
                      <a:srgbClr val="525252"/>
                    </a:gs>
                    <a:gs pos="57576">
                      <a:srgbClr val="525252"/>
                    </a:gs>
                  </a:gsLst>
                  <a:lin ang="5400000" scaled="0"/>
                </a:gradFill>
              </a:rPr>
              <a:t/>
            </a:r>
            <a:br>
              <a:rPr lang="en-US" dirty="0" smtClean="0">
                <a:gradFill>
                  <a:gsLst>
                    <a:gs pos="87879">
                      <a:srgbClr val="525252"/>
                    </a:gs>
                    <a:gs pos="57576">
                      <a:srgbClr val="525252"/>
                    </a:gs>
                  </a:gsLst>
                  <a:lin ang="5400000" scaled="0"/>
                </a:gradFill>
              </a:rPr>
            </a:br>
            <a:r>
              <a:rPr lang="en-US" dirty="0" smtClean="0">
                <a:gradFill>
                  <a:gsLst>
                    <a:gs pos="87879">
                      <a:srgbClr val="525252"/>
                    </a:gs>
                    <a:gs pos="57576">
                      <a:srgbClr val="525252"/>
                    </a:gs>
                  </a:gsLst>
                  <a:lin ang="5400000" scaled="0"/>
                </a:gradFill>
              </a:rPr>
              <a:t>the </a:t>
            </a:r>
            <a:r>
              <a:rPr lang="en-US" dirty="0">
                <a:gradFill>
                  <a:gsLst>
                    <a:gs pos="87879">
                      <a:srgbClr val="525252"/>
                    </a:gs>
                    <a:gs pos="57576">
                      <a:srgbClr val="525252"/>
                    </a:gs>
                  </a:gsLst>
                  <a:lin ang="5400000" scaled="0"/>
                </a:gradFill>
              </a:rPr>
              <a:t>symbol with the multiple </a:t>
            </a:r>
            <a:r>
              <a:rPr lang="en-US" dirty="0" smtClean="0">
                <a:gradFill>
                  <a:gsLst>
                    <a:gs pos="87879">
                      <a:srgbClr val="525252"/>
                    </a:gs>
                    <a:gs pos="57576">
                      <a:srgbClr val="525252"/>
                    </a:gs>
                  </a:gsLst>
                  <a:lin ang="5400000" scaled="0"/>
                </a:gradFill>
              </a:rPr>
              <a:t/>
            </a:r>
            <a:br>
              <a:rPr lang="en-US" dirty="0" smtClean="0">
                <a:gradFill>
                  <a:gsLst>
                    <a:gs pos="87879">
                      <a:srgbClr val="525252"/>
                    </a:gs>
                    <a:gs pos="57576">
                      <a:srgbClr val="525252"/>
                    </a:gs>
                  </a:gsLst>
                  <a:lin ang="5400000" scaled="0"/>
                </a:gradFill>
              </a:rPr>
            </a:br>
            <a:r>
              <a:rPr lang="en-US" dirty="0" smtClean="0">
                <a:gradFill>
                  <a:gsLst>
                    <a:gs pos="87879">
                      <a:srgbClr val="525252"/>
                    </a:gs>
                    <a:gs pos="57576">
                      <a:srgbClr val="525252"/>
                    </a:gs>
                  </a:gsLst>
                  <a:lin ang="5400000" scaled="0"/>
                </a:gradFill>
              </a:rPr>
              <a:t>squares </a:t>
            </a:r>
            <a:r>
              <a:rPr lang="en-US" dirty="0">
                <a:gradFill>
                  <a:gsLst>
                    <a:gs pos="87879">
                      <a:srgbClr val="525252"/>
                    </a:gs>
                    <a:gs pos="57576">
                      <a:srgbClr val="525252"/>
                    </a:gs>
                  </a:gsLst>
                  <a:lin ang="5400000" scaled="0"/>
                </a:gradFill>
              </a:rPr>
              <a:t>of color, which symbolize </a:t>
            </a:r>
            <a:r>
              <a:rPr lang="en-US" dirty="0" smtClean="0">
                <a:gradFill>
                  <a:gsLst>
                    <a:gs pos="87879">
                      <a:srgbClr val="525252"/>
                    </a:gs>
                    <a:gs pos="57576">
                      <a:srgbClr val="525252"/>
                    </a:gs>
                  </a:gsLst>
                  <a:lin ang="5400000" scaled="0"/>
                </a:gradFill>
              </a:rPr>
              <a:t/>
            </a:r>
            <a:br>
              <a:rPr lang="en-US" dirty="0" smtClean="0">
                <a:gradFill>
                  <a:gsLst>
                    <a:gs pos="87879">
                      <a:srgbClr val="525252"/>
                    </a:gs>
                    <a:gs pos="57576">
                      <a:srgbClr val="525252"/>
                    </a:gs>
                  </a:gsLst>
                  <a:lin ang="5400000" scaled="0"/>
                </a:gradFill>
              </a:rPr>
            </a:br>
            <a:r>
              <a:rPr lang="en-US" dirty="0" smtClean="0">
                <a:gradFill>
                  <a:gsLst>
                    <a:gs pos="87879">
                      <a:srgbClr val="525252"/>
                    </a:gs>
                    <a:gs pos="57576">
                      <a:srgbClr val="525252"/>
                    </a:gs>
                  </a:gsLst>
                  <a:lin ang="5400000" scaled="0"/>
                </a:gradFill>
              </a:rPr>
              <a:t>the </a:t>
            </a:r>
            <a:r>
              <a:rPr lang="en-US" dirty="0">
                <a:gradFill>
                  <a:gsLst>
                    <a:gs pos="87879">
                      <a:srgbClr val="525252"/>
                    </a:gs>
                    <a:gs pos="57576">
                      <a:srgbClr val="525252"/>
                    </a:gs>
                  </a:gsLst>
                  <a:lin ang="5400000" scaled="0"/>
                </a:gradFill>
              </a:rPr>
              <a:t>company’s diverse portfolio of products, and the logotype in the Segoe typeface, which is used in </a:t>
            </a:r>
            <a:r>
              <a:rPr lang="en-US" dirty="0" smtClean="0">
                <a:gradFill>
                  <a:gsLst>
                    <a:gs pos="87879">
                      <a:srgbClr val="525252"/>
                    </a:gs>
                    <a:gs pos="57576">
                      <a:srgbClr val="525252"/>
                    </a:gs>
                  </a:gsLst>
                  <a:lin ang="5400000" scaled="0"/>
                </a:gradFill>
              </a:rPr>
              <a:t/>
            </a:r>
            <a:br>
              <a:rPr lang="en-US" dirty="0" smtClean="0">
                <a:gradFill>
                  <a:gsLst>
                    <a:gs pos="87879">
                      <a:srgbClr val="525252"/>
                    </a:gs>
                    <a:gs pos="57576">
                      <a:srgbClr val="525252"/>
                    </a:gs>
                  </a:gsLst>
                  <a:lin ang="5400000" scaled="0"/>
                </a:gradFill>
              </a:rPr>
            </a:br>
            <a:r>
              <a:rPr lang="en-US" dirty="0" smtClean="0">
                <a:gradFill>
                  <a:gsLst>
                    <a:gs pos="87879">
                      <a:srgbClr val="525252"/>
                    </a:gs>
                    <a:gs pos="57576">
                      <a:srgbClr val="525252"/>
                    </a:gs>
                  </a:gsLst>
                  <a:lin ang="5400000" scaled="0"/>
                </a:gradFill>
              </a:rPr>
              <a:t>our </a:t>
            </a:r>
            <a:r>
              <a:rPr lang="en-US" dirty="0">
                <a:gradFill>
                  <a:gsLst>
                    <a:gs pos="87879">
                      <a:srgbClr val="525252"/>
                    </a:gs>
                    <a:gs pos="57576">
                      <a:srgbClr val="525252"/>
                    </a:gs>
                  </a:gsLst>
                  <a:lin ang="5400000" scaled="0"/>
                </a:gradFill>
              </a:rPr>
              <a:t>products and </a:t>
            </a:r>
            <a:r>
              <a:rPr lang="en-US" dirty="0" smtClean="0">
                <a:gradFill>
                  <a:gsLst>
                    <a:gs pos="87879">
                      <a:srgbClr val="525252"/>
                    </a:gs>
                    <a:gs pos="57576">
                      <a:srgbClr val="525252"/>
                    </a:gs>
                  </a:gsLst>
                  <a:lin ang="5400000" scaled="0"/>
                </a:gradFill>
              </a:rPr>
              <a:t>marketing communications.</a:t>
            </a:r>
          </a:p>
        </p:txBody>
      </p:sp>
      <p:pic>
        <p:nvPicPr>
          <p:cNvPr id="23" name="Picture 2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7201" y="2730618"/>
            <a:ext cx="3476960" cy="744814"/>
          </a:xfrm>
          <a:prstGeom prst="rect">
            <a:avLst/>
          </a:prstGeom>
        </p:spPr>
      </p:pic>
      <p:sp>
        <p:nvSpPr>
          <p:cNvPr id="34" name="TextBox 33"/>
          <p:cNvSpPr txBox="1"/>
          <p:nvPr/>
        </p:nvSpPr>
        <p:spPr>
          <a:xfrm>
            <a:off x="8960823" y="2005408"/>
            <a:ext cx="2993052" cy="152349"/>
          </a:xfrm>
          <a:prstGeom prst="rect">
            <a:avLst/>
          </a:prstGeom>
          <a:noFill/>
        </p:spPr>
        <p:txBody>
          <a:bodyPr wrap="square" lIns="0" tIns="0" rIns="0" bIns="0" rtlCol="0">
            <a:spAutoFit/>
          </a:bodyPr>
          <a:lstStyle>
            <a:defPPr>
              <a:defRPr lang="en-US"/>
            </a:defPPr>
            <a:lvl1pPr algn="ctr">
              <a:lnSpc>
                <a:spcPct val="90000"/>
              </a:lnSpc>
              <a:defRPr sz="1400">
                <a:gradFill>
                  <a:gsLst>
                    <a:gs pos="2917">
                      <a:srgbClr val="333333"/>
                    </a:gs>
                    <a:gs pos="30000">
                      <a:srgbClr val="333333"/>
                    </a:gs>
                  </a:gsLst>
                  <a:lin ang="5400000" scaled="0"/>
                </a:gradFill>
              </a:defRPr>
            </a:lvl1pPr>
          </a:lstStyle>
          <a:p>
            <a:pPr algn="l"/>
            <a:r>
              <a:rPr lang="en-US" sz="1100" dirty="0"/>
              <a:t>Preferred clear space</a:t>
            </a:r>
          </a:p>
        </p:txBody>
      </p:sp>
      <p:sp>
        <p:nvSpPr>
          <p:cNvPr id="37" name="Rectangle 36"/>
          <p:cNvSpPr/>
          <p:nvPr/>
        </p:nvSpPr>
        <p:spPr>
          <a:xfrm>
            <a:off x="8960823" y="451976"/>
            <a:ext cx="3018452" cy="1198790"/>
          </a:xfrm>
          <a:prstGeom prst="rect">
            <a:avLst/>
          </a:prstGeom>
        </p:spPr>
        <p:txBody>
          <a:bodyPr wrap="square" lIns="0" tIns="0" rIns="0" bIns="0">
            <a:spAutoFit/>
          </a:bodyPr>
          <a:lstStyle/>
          <a:p>
            <a:pPr>
              <a:lnSpc>
                <a:spcPct val="90000"/>
              </a:lnSpc>
              <a:spcAft>
                <a:spcPts val="300"/>
              </a:spcAft>
            </a:pPr>
            <a:r>
              <a:rPr lang="en-US" sz="1400" b="1" dirty="0" smtClean="0">
                <a:solidFill>
                  <a:srgbClr val="0078D7"/>
                </a:solidFill>
              </a:rPr>
              <a:t>Clear space and minimum size</a:t>
            </a:r>
            <a:endParaRPr lang="en-US" sz="1400" b="1" dirty="0">
              <a:solidFill>
                <a:srgbClr val="0078D7"/>
              </a:solidFill>
            </a:endParaRPr>
          </a:p>
          <a:p>
            <a:pPr lvl="0">
              <a:lnSpc>
                <a:spcPct val="90000"/>
              </a:lnSpc>
              <a:spcAft>
                <a:spcPts val="300"/>
              </a:spcAft>
            </a:pPr>
            <a:r>
              <a:rPr lang="en-US" sz="1200" b="1" dirty="0">
                <a:gradFill>
                  <a:gsLst>
                    <a:gs pos="0">
                      <a:srgbClr val="505050"/>
                    </a:gs>
                    <a:gs pos="50000">
                      <a:srgbClr val="505050"/>
                    </a:gs>
                  </a:gsLst>
                  <a:lin ang="5400000" scaled="0"/>
                </a:gradFill>
              </a:rPr>
              <a:t>Clear space</a:t>
            </a:r>
          </a:p>
          <a:p>
            <a:pPr lvl="0">
              <a:lnSpc>
                <a:spcPct val="90000"/>
              </a:lnSpc>
            </a:pPr>
            <a:r>
              <a:rPr lang="en-US" sz="1100" dirty="0" smtClean="0">
                <a:gradFill>
                  <a:gsLst>
                    <a:gs pos="2917">
                      <a:srgbClr val="333333"/>
                    </a:gs>
                    <a:gs pos="30000">
                      <a:srgbClr val="333333"/>
                    </a:gs>
                  </a:gsLst>
                  <a:lin ang="5400000" scaled="0"/>
                </a:gradFill>
              </a:rPr>
              <a:t>We respect the logo by giving it some space. The preferred clear space is equivalent to the height of the symbol. The minimum clear space that must surround the logo is equivalent to the height of its capital </a:t>
            </a:r>
            <a:r>
              <a:rPr lang="en-US" sz="1100" i="1" dirty="0" smtClean="0">
                <a:gradFill>
                  <a:gsLst>
                    <a:gs pos="2917">
                      <a:srgbClr val="333333"/>
                    </a:gs>
                    <a:gs pos="30000">
                      <a:srgbClr val="333333"/>
                    </a:gs>
                  </a:gsLst>
                  <a:lin ang="5400000" scaled="0"/>
                </a:gradFill>
              </a:rPr>
              <a:t>M</a:t>
            </a:r>
            <a:r>
              <a:rPr lang="en-US" sz="1100" dirty="0" smtClean="0">
                <a:gradFill>
                  <a:gsLst>
                    <a:gs pos="2917">
                      <a:srgbClr val="333333"/>
                    </a:gs>
                    <a:gs pos="30000">
                      <a:srgbClr val="333333"/>
                    </a:gs>
                  </a:gsLst>
                  <a:lin ang="5400000" scaled="0"/>
                </a:gradFill>
              </a:rPr>
              <a:t>.</a:t>
            </a:r>
            <a:endParaRPr lang="en-US" sz="1100" dirty="0">
              <a:gradFill>
                <a:gsLst>
                  <a:gs pos="2917">
                    <a:srgbClr val="333333"/>
                  </a:gs>
                  <a:gs pos="30000">
                    <a:srgbClr val="333333"/>
                  </a:gs>
                </a:gsLst>
                <a:lin ang="5400000" scaled="0"/>
              </a:gradFill>
            </a:endParaRPr>
          </a:p>
        </p:txBody>
      </p:sp>
      <p:sp>
        <p:nvSpPr>
          <p:cNvPr id="2" name="TextBox 1"/>
          <p:cNvSpPr txBox="1"/>
          <p:nvPr/>
        </p:nvSpPr>
        <p:spPr>
          <a:xfrm>
            <a:off x="5476580" y="3719348"/>
            <a:ext cx="3017520" cy="661720"/>
          </a:xfrm>
          <a:prstGeom prst="rect">
            <a:avLst/>
          </a:prstGeom>
          <a:noFill/>
        </p:spPr>
        <p:txBody>
          <a:bodyPr wrap="square" lIns="0" tIns="0" rIns="0" bIns="0" rtlCol="0">
            <a:spAutoFit/>
          </a:bodyPr>
          <a:lstStyle/>
          <a:p>
            <a:pPr>
              <a:lnSpc>
                <a:spcPct val="90000"/>
              </a:lnSpc>
              <a:spcAft>
                <a:spcPts val="300"/>
              </a:spcAft>
            </a:pPr>
            <a:r>
              <a:rPr lang="en-US" sz="1200" b="1" dirty="0" smtClean="0">
                <a:gradFill>
                  <a:gsLst>
                    <a:gs pos="0">
                      <a:srgbClr val="505050"/>
                    </a:gs>
                    <a:gs pos="50000">
                      <a:srgbClr val="505050"/>
                    </a:gs>
                  </a:gsLst>
                  <a:lin ang="5400000" scaled="0"/>
                </a:gradFill>
              </a:rPr>
              <a:t>The stand-alone symbol</a:t>
            </a:r>
          </a:p>
          <a:p>
            <a:pPr>
              <a:lnSpc>
                <a:spcPct val="90000"/>
              </a:lnSpc>
            </a:pPr>
            <a:r>
              <a:rPr lang="en-US" sz="1100" dirty="0" smtClean="0">
                <a:gradFill>
                  <a:gsLst>
                    <a:gs pos="0">
                      <a:srgbClr val="505050"/>
                    </a:gs>
                    <a:gs pos="50000">
                      <a:srgbClr val="505050"/>
                    </a:gs>
                  </a:gsLst>
                  <a:lin ang="5400000" scaled="0"/>
                </a:gradFill>
              </a:rPr>
              <a:t>The symbol may not be used by itself except in a few specific circumstances approved by Microsoft Brand Studio.</a:t>
            </a:r>
            <a:endParaRPr lang="en-US" sz="1100" dirty="0" smtClean="0">
              <a:gradFill>
                <a:gsLst>
                  <a:gs pos="0">
                    <a:schemeClr val="tx1"/>
                  </a:gs>
                  <a:gs pos="50000">
                    <a:schemeClr val="tx1"/>
                  </a:gs>
                </a:gsLst>
                <a:lin ang="5400000" scaled="0"/>
              </a:gradFill>
            </a:endParaRPr>
          </a:p>
        </p:txBody>
      </p:sp>
      <p:sp>
        <p:nvSpPr>
          <p:cNvPr id="38" name="TextBox 37"/>
          <p:cNvSpPr txBox="1"/>
          <p:nvPr/>
        </p:nvSpPr>
        <p:spPr>
          <a:xfrm>
            <a:off x="5476580" y="2066288"/>
            <a:ext cx="3119070" cy="661720"/>
          </a:xfrm>
          <a:prstGeom prst="rect">
            <a:avLst/>
          </a:prstGeom>
          <a:noFill/>
        </p:spPr>
        <p:txBody>
          <a:bodyPr wrap="square" lIns="0" tIns="0" rIns="0" bIns="0" rtlCol="0">
            <a:spAutoFit/>
          </a:bodyPr>
          <a:lstStyle/>
          <a:p>
            <a:pPr>
              <a:lnSpc>
                <a:spcPct val="90000"/>
              </a:lnSpc>
              <a:spcAft>
                <a:spcPts val="300"/>
              </a:spcAft>
            </a:pPr>
            <a:r>
              <a:rPr lang="en-US" sz="1200" b="1" dirty="0" smtClean="0">
                <a:gradFill>
                  <a:gsLst>
                    <a:gs pos="0">
                      <a:srgbClr val="505050"/>
                    </a:gs>
                    <a:gs pos="50000">
                      <a:srgbClr val="505050"/>
                    </a:gs>
                  </a:gsLst>
                  <a:lin ang="5400000" scaled="0"/>
                </a:gradFill>
              </a:rPr>
              <a:t>Logotype</a:t>
            </a:r>
          </a:p>
          <a:p>
            <a:pPr>
              <a:lnSpc>
                <a:spcPct val="90000"/>
              </a:lnSpc>
            </a:pPr>
            <a:r>
              <a:rPr lang="en-US" sz="1100" spc="-20" dirty="0" smtClean="0">
                <a:gradFill>
                  <a:gsLst>
                    <a:gs pos="0">
                      <a:srgbClr val="505050"/>
                    </a:gs>
                    <a:gs pos="50000">
                      <a:srgbClr val="505050"/>
                    </a:gs>
                  </a:gsLst>
                  <a:lin ang="5400000" scaled="0"/>
                </a:gradFill>
              </a:rPr>
              <a:t>The Microsoft logotype should not be used by </a:t>
            </a:r>
            <a:br>
              <a:rPr lang="en-US" sz="1100" spc="-20" dirty="0" smtClean="0">
                <a:gradFill>
                  <a:gsLst>
                    <a:gs pos="0">
                      <a:srgbClr val="505050"/>
                    </a:gs>
                    <a:gs pos="50000">
                      <a:srgbClr val="505050"/>
                    </a:gs>
                  </a:gsLst>
                  <a:lin ang="5400000" scaled="0"/>
                </a:gradFill>
              </a:rPr>
            </a:br>
            <a:r>
              <a:rPr lang="en-US" sz="1100" spc="-20" dirty="0" smtClean="0">
                <a:gradFill>
                  <a:gsLst>
                    <a:gs pos="0">
                      <a:srgbClr val="505050"/>
                    </a:gs>
                    <a:gs pos="50000">
                      <a:srgbClr val="505050"/>
                    </a:gs>
                  </a:gsLst>
                  <a:lin ang="5400000" scaled="0"/>
                </a:gradFill>
              </a:rPr>
              <a:t>itself, separate from the symbol, other than in circumstances approved by Microsoft Brand Studio. </a:t>
            </a:r>
            <a:endParaRPr lang="en-US" sz="1100" spc="-20" dirty="0">
              <a:gradFill>
                <a:gsLst>
                  <a:gs pos="0">
                    <a:schemeClr val="tx1"/>
                  </a:gs>
                  <a:gs pos="50000">
                    <a:schemeClr val="tx1"/>
                  </a:gs>
                </a:gsLst>
                <a:lin ang="5400000" scaled="0"/>
              </a:gradFill>
            </a:endParaRPr>
          </a:p>
        </p:txBody>
      </p:sp>
      <p:sp>
        <p:nvSpPr>
          <p:cNvPr id="40" name="TextBox 39"/>
          <p:cNvSpPr txBox="1"/>
          <p:nvPr/>
        </p:nvSpPr>
        <p:spPr>
          <a:xfrm>
            <a:off x="5476580" y="5467915"/>
            <a:ext cx="3017520" cy="1118768"/>
          </a:xfrm>
          <a:prstGeom prst="rect">
            <a:avLst/>
          </a:prstGeom>
          <a:noFill/>
        </p:spPr>
        <p:txBody>
          <a:bodyPr wrap="square" lIns="0" tIns="0" rIns="0" bIns="0" rtlCol="0">
            <a:spAutoFit/>
          </a:bodyPr>
          <a:lstStyle/>
          <a:p>
            <a:pPr>
              <a:lnSpc>
                <a:spcPct val="90000"/>
              </a:lnSpc>
              <a:spcAft>
                <a:spcPts val="300"/>
              </a:spcAft>
            </a:pPr>
            <a:r>
              <a:rPr lang="en-US" sz="1200" b="1" dirty="0" smtClean="0">
                <a:gradFill>
                  <a:gsLst>
                    <a:gs pos="0">
                      <a:srgbClr val="505050"/>
                    </a:gs>
                    <a:gs pos="50000">
                      <a:srgbClr val="505050"/>
                    </a:gs>
                  </a:gsLst>
                  <a:lin ang="5400000" scaled="0"/>
                </a:gradFill>
              </a:rPr>
              <a:t>One-color logo</a:t>
            </a:r>
          </a:p>
          <a:p>
            <a:pPr>
              <a:lnSpc>
                <a:spcPct val="90000"/>
              </a:lnSpc>
            </a:pPr>
            <a:r>
              <a:rPr lang="en-US" sz="1100" dirty="0" smtClean="0">
                <a:gradFill>
                  <a:gsLst>
                    <a:gs pos="0">
                      <a:srgbClr val="505050"/>
                    </a:gs>
                    <a:gs pos="50000">
                      <a:srgbClr val="505050"/>
                    </a:gs>
                  </a:gsLst>
                  <a:lin ang="5400000" scaled="0"/>
                </a:gradFill>
              </a:rPr>
              <a:t>Use of the one-color logo  is restricted to instances where printing limitations dictate. If required, the preferred option is an all-white logo reversed out of a color. On unprinted finishes, etching or embossing is allowed. All all-black logo can be used for newsprint. </a:t>
            </a:r>
            <a:endParaRPr lang="en-US" sz="1100" dirty="0">
              <a:gradFill>
                <a:gsLst>
                  <a:gs pos="0">
                    <a:schemeClr val="tx1"/>
                  </a:gs>
                  <a:gs pos="50000">
                    <a:schemeClr val="tx1"/>
                  </a:gs>
                </a:gsLst>
                <a:lin ang="5400000" scaled="0"/>
              </a:gra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0823" y="2237144"/>
            <a:ext cx="3017520" cy="1348820"/>
          </a:xfrm>
          <a:prstGeom prst="rect">
            <a:avLst/>
          </a:prstGeom>
        </p:spPr>
      </p:pic>
      <p:pic>
        <p:nvPicPr>
          <p:cNvPr id="31" name="Picture 3"/>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8960823" y="4056446"/>
            <a:ext cx="3017520" cy="1130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8960823" y="3818110"/>
            <a:ext cx="2993052" cy="152349"/>
          </a:xfrm>
          <a:prstGeom prst="rect">
            <a:avLst/>
          </a:prstGeom>
          <a:noFill/>
        </p:spPr>
        <p:txBody>
          <a:bodyPr wrap="square" lIns="0" tIns="0" rIns="0" bIns="0" rtlCol="0">
            <a:spAutoFit/>
          </a:bodyPr>
          <a:lstStyle>
            <a:defPPr>
              <a:defRPr lang="en-US"/>
            </a:defPPr>
            <a:lvl1pPr algn="ctr">
              <a:lnSpc>
                <a:spcPct val="90000"/>
              </a:lnSpc>
              <a:defRPr sz="1400">
                <a:gradFill>
                  <a:gsLst>
                    <a:gs pos="2917">
                      <a:srgbClr val="333333"/>
                    </a:gs>
                    <a:gs pos="30000">
                      <a:srgbClr val="333333"/>
                    </a:gs>
                  </a:gsLst>
                  <a:lin ang="5400000" scaled="0"/>
                </a:gradFill>
              </a:defRPr>
            </a:lvl1pPr>
          </a:lstStyle>
          <a:p>
            <a:pPr algn="l"/>
            <a:r>
              <a:rPr lang="en-US" sz="1100" dirty="0" smtClean="0"/>
              <a:t>Minimum clear </a:t>
            </a:r>
            <a:r>
              <a:rPr lang="en-US" sz="1100" dirty="0"/>
              <a:t>space</a:t>
            </a:r>
          </a:p>
        </p:txBody>
      </p:sp>
      <p:sp>
        <p:nvSpPr>
          <p:cNvPr id="32" name="Rectangle 31"/>
          <p:cNvSpPr/>
          <p:nvPr/>
        </p:nvSpPr>
        <p:spPr>
          <a:xfrm>
            <a:off x="5476580" y="462327"/>
            <a:ext cx="3017520" cy="689420"/>
          </a:xfrm>
          <a:prstGeom prst="rect">
            <a:avLst/>
          </a:prstGeom>
        </p:spPr>
        <p:txBody>
          <a:bodyPr wrap="square" lIns="0" tIns="0" rIns="0" bIns="0">
            <a:spAutoFit/>
          </a:bodyPr>
          <a:lstStyle/>
          <a:p>
            <a:pPr>
              <a:lnSpc>
                <a:spcPct val="90000"/>
              </a:lnSpc>
              <a:spcAft>
                <a:spcPts val="300"/>
              </a:spcAft>
            </a:pPr>
            <a:r>
              <a:rPr lang="en-US" sz="1400" b="1" dirty="0" smtClean="0">
                <a:solidFill>
                  <a:srgbClr val="0078D7"/>
                </a:solidFill>
              </a:rPr>
              <a:t>Restricted uses</a:t>
            </a:r>
            <a:endParaRPr lang="en-US" sz="1400" b="1" dirty="0">
              <a:solidFill>
                <a:srgbClr val="0078D7"/>
              </a:solidFill>
            </a:endParaRPr>
          </a:p>
          <a:p>
            <a:pPr lvl="0">
              <a:lnSpc>
                <a:spcPct val="90000"/>
              </a:lnSpc>
            </a:pPr>
            <a:r>
              <a:rPr lang="en-US" sz="1100" spc="-20" dirty="0" smtClean="0">
                <a:gradFill>
                  <a:gsLst>
                    <a:gs pos="2917">
                      <a:srgbClr val="333333"/>
                    </a:gs>
                    <a:gs pos="30000">
                      <a:srgbClr val="333333"/>
                    </a:gs>
                  </a:gsLst>
                  <a:lin ang="5400000" scaled="0"/>
                </a:gradFill>
              </a:rPr>
              <a:t>There are circumstances that the logotype, symbol, and one-color logo may be used. These uses must be approved by Microsoft Brand Studio.</a:t>
            </a:r>
            <a:endParaRPr lang="en-US" sz="1100" spc="-20" dirty="0">
              <a:gradFill>
                <a:gsLst>
                  <a:gs pos="2917">
                    <a:srgbClr val="333333"/>
                  </a:gs>
                  <a:gs pos="30000">
                    <a:srgbClr val="333333"/>
                  </a:gs>
                </a:gsLst>
                <a:lin ang="5400000" scaled="0"/>
              </a:gradFill>
            </a:endParaRPr>
          </a:p>
        </p:txBody>
      </p:sp>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invGray">
          <a:xfrm>
            <a:off x="5476581" y="1531153"/>
            <a:ext cx="1015973" cy="199385"/>
          </a:xfrm>
          <a:prstGeom prst="rect">
            <a:avLst/>
          </a:prstGeom>
        </p:spPr>
      </p:pic>
      <p:pic>
        <p:nvPicPr>
          <p:cNvPr id="35" name="Picture 34"/>
          <p:cNvPicPr>
            <a:picLocks noChangeAspect="1"/>
          </p:cNvPicPr>
          <p:nvPr/>
        </p:nvPicPr>
        <p:blipFill rotWithShape="1">
          <a:blip r:embed="rId3" cstate="email">
            <a:extLst>
              <a:ext uri="{28A0092B-C50C-407E-A947-70E740481C1C}">
                <a14:useLocalDpi xmlns:a14="http://schemas.microsoft.com/office/drawing/2010/main"/>
              </a:ext>
            </a:extLst>
          </a:blip>
          <a:srcRect r="78264"/>
          <a:stretch/>
        </p:blipFill>
        <p:spPr bwMode="invGray">
          <a:xfrm>
            <a:off x="5476581" y="3075846"/>
            <a:ext cx="368254" cy="362929"/>
          </a:xfrm>
          <a:prstGeom prst="rect">
            <a:avLst/>
          </a:prstGeom>
        </p:spPr>
      </p:pic>
      <p:grpSp>
        <p:nvGrpSpPr>
          <p:cNvPr id="9" name="Group 8"/>
          <p:cNvGrpSpPr/>
          <p:nvPr/>
        </p:nvGrpSpPr>
        <p:grpSpPr>
          <a:xfrm>
            <a:off x="5476581" y="4621897"/>
            <a:ext cx="3017520" cy="695642"/>
            <a:chOff x="5476581" y="4868863"/>
            <a:chExt cx="3017520" cy="695642"/>
          </a:xfrm>
        </p:grpSpPr>
        <p:grpSp>
          <p:nvGrpSpPr>
            <p:cNvPr id="8" name="Group 7"/>
            <p:cNvGrpSpPr/>
            <p:nvPr/>
          </p:nvGrpSpPr>
          <p:grpSpPr>
            <a:xfrm>
              <a:off x="5476581" y="4868863"/>
              <a:ext cx="3017520" cy="695642"/>
              <a:chOff x="5476581" y="4868863"/>
              <a:chExt cx="3043774" cy="695642"/>
            </a:xfrm>
          </p:grpSpPr>
          <p:sp>
            <p:nvSpPr>
              <p:cNvPr id="4" name="Rectangle 3"/>
              <p:cNvSpPr/>
              <p:nvPr/>
            </p:nvSpPr>
            <p:spPr bwMode="auto">
              <a:xfrm>
                <a:off x="5476581" y="4868863"/>
                <a:ext cx="1518431" cy="6956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7001924" y="4868863"/>
                <a:ext cx="1518431" cy="695642"/>
              </a:xfrm>
              <a:prstGeom prst="rect">
                <a:avLst/>
              </a:prstGeom>
              <a:solidFill>
                <a:srgbClr val="E6E7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47634" y="5118746"/>
              <a:ext cx="914400" cy="195877"/>
            </a:xfrm>
            <a:prstGeom prst="rect">
              <a:avLst/>
            </a:prstGeom>
          </p:spPr>
        </p:pic>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2968" y="5118746"/>
              <a:ext cx="914400" cy="195877"/>
            </a:xfrm>
            <a:prstGeom prst="rect">
              <a:avLst/>
            </a:prstGeom>
          </p:spPr>
        </p:pic>
      </p:grpSp>
      <p:sp>
        <p:nvSpPr>
          <p:cNvPr id="44" name="Rectangle 43"/>
          <p:cNvSpPr/>
          <p:nvPr/>
        </p:nvSpPr>
        <p:spPr>
          <a:xfrm>
            <a:off x="8960823" y="5471271"/>
            <a:ext cx="3075382" cy="661720"/>
          </a:xfrm>
          <a:prstGeom prst="rect">
            <a:avLst/>
          </a:prstGeom>
        </p:spPr>
        <p:txBody>
          <a:bodyPr wrap="square" lIns="0" tIns="0" rIns="0" bIns="0">
            <a:spAutoFit/>
          </a:bodyPr>
          <a:lstStyle/>
          <a:p>
            <a:pPr lvl="0">
              <a:lnSpc>
                <a:spcPct val="90000"/>
              </a:lnSpc>
              <a:spcAft>
                <a:spcPts val="300"/>
              </a:spcAft>
            </a:pPr>
            <a:r>
              <a:rPr lang="en-US" sz="1200" b="1" dirty="0" smtClean="0">
                <a:gradFill>
                  <a:gsLst>
                    <a:gs pos="0">
                      <a:srgbClr val="505050"/>
                    </a:gs>
                    <a:gs pos="50000">
                      <a:srgbClr val="505050"/>
                    </a:gs>
                  </a:gsLst>
                  <a:lin ang="5400000" scaled="0"/>
                </a:gradFill>
              </a:rPr>
              <a:t>Minimum size</a:t>
            </a:r>
            <a:endParaRPr lang="en-US" sz="1200" b="1" dirty="0">
              <a:gradFill>
                <a:gsLst>
                  <a:gs pos="0">
                    <a:srgbClr val="505050"/>
                  </a:gs>
                  <a:gs pos="50000">
                    <a:srgbClr val="505050"/>
                  </a:gs>
                </a:gsLst>
                <a:lin ang="5400000" scaled="0"/>
              </a:gradFill>
            </a:endParaRPr>
          </a:p>
          <a:p>
            <a:pPr lvl="0">
              <a:lnSpc>
                <a:spcPct val="90000"/>
              </a:lnSpc>
            </a:pPr>
            <a:r>
              <a:rPr lang="en-US" sz="1100" dirty="0" smtClean="0">
                <a:gradFill>
                  <a:gsLst>
                    <a:gs pos="2917">
                      <a:srgbClr val="333333"/>
                    </a:gs>
                    <a:gs pos="30000">
                      <a:srgbClr val="333333"/>
                    </a:gs>
                  </a:gsLst>
                  <a:lin ang="5400000" scaled="0"/>
                </a:gradFill>
              </a:rPr>
              <a:t>In print, the logo should never appear smaller than 1” (25mm). One-screen, it must appear at least 70 pixels wide. </a:t>
            </a:r>
            <a:endParaRPr lang="en-US" sz="1100" dirty="0">
              <a:gradFill>
                <a:gsLst>
                  <a:gs pos="2917">
                    <a:srgbClr val="333333"/>
                  </a:gs>
                  <a:gs pos="30000">
                    <a:srgbClr val="333333"/>
                  </a:gs>
                </a:gsLst>
                <a:lin ang="5400000" scaled="0"/>
              </a:gradFill>
            </a:endParaRPr>
          </a:p>
        </p:txBody>
      </p:sp>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61113" y="6347622"/>
            <a:ext cx="640080" cy="137114"/>
          </a:xfrm>
          <a:prstGeom prst="rect">
            <a:avLst/>
          </a:prstGeom>
        </p:spPr>
      </p:pic>
    </p:spTree>
    <p:extLst>
      <p:ext uri="{BB962C8B-B14F-4D97-AF65-F5344CB8AC3E}">
        <p14:creationId xmlns:p14="http://schemas.microsoft.com/office/powerpoint/2010/main" val="319443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p:cNvSpPr/>
          <p:nvPr/>
        </p:nvSpPr>
        <p:spPr bwMode="auto">
          <a:xfrm>
            <a:off x="0" y="0"/>
            <a:ext cx="12436475" cy="69951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87879">
                    <a:srgbClr val="525252"/>
                  </a:gs>
                  <a:gs pos="57576">
                    <a:srgbClr val="525252"/>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sz="4800" dirty="0" smtClean="0">
                <a:gradFill>
                  <a:gsLst>
                    <a:gs pos="87879">
                      <a:srgbClr val="525252"/>
                    </a:gs>
                    <a:gs pos="57576">
                      <a:srgbClr val="525252"/>
                    </a:gs>
                  </a:gsLst>
                  <a:lin ang="5400000" scaled="0"/>
                </a:gradFill>
              </a:rPr>
              <a:t>Logo background colors</a:t>
            </a:r>
            <a:endParaRPr lang="en-US" sz="4800" dirty="0">
              <a:gradFill>
                <a:gsLst>
                  <a:gs pos="87879">
                    <a:srgbClr val="525252"/>
                  </a:gs>
                  <a:gs pos="57576">
                    <a:srgbClr val="525252"/>
                  </a:gs>
                </a:gsLst>
                <a:lin ang="5400000" scaled="0"/>
              </a:gradFill>
            </a:endParaRPr>
          </a:p>
        </p:txBody>
      </p:sp>
      <p:sp>
        <p:nvSpPr>
          <p:cNvPr id="3" name="Text Placeholder 1"/>
          <p:cNvSpPr txBox="1">
            <a:spLocks/>
          </p:cNvSpPr>
          <p:nvPr/>
        </p:nvSpPr>
        <p:spPr>
          <a:xfrm>
            <a:off x="274638" y="1212850"/>
            <a:ext cx="10515600" cy="912813"/>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99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99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99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99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99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gradFill>
                  <a:gsLst>
                    <a:gs pos="87879">
                      <a:srgbClr val="525252"/>
                    </a:gs>
                    <a:gs pos="57576">
                      <a:srgbClr val="525252"/>
                    </a:gs>
                  </a:gsLst>
                  <a:lin ang="5400000" scaled="0"/>
                </a:gradFill>
                <a:latin typeface="Segoe UI" panose="020B0502040204020203" pitchFamily="34" charset="0"/>
                <a:cs typeface="Segoe UI" panose="020B0502040204020203" pitchFamily="34" charset="0"/>
              </a:rPr>
              <a:t>The full-color logo may be shown on any of the colors shown here or on simple areas of photographs</a:t>
            </a:r>
            <a:r>
              <a:rPr lang="en-US" sz="1600" dirty="0" smtClean="0">
                <a:gradFill>
                  <a:gsLst>
                    <a:gs pos="87879">
                      <a:srgbClr val="525252"/>
                    </a:gs>
                    <a:gs pos="57576">
                      <a:srgbClr val="525252"/>
                    </a:gs>
                  </a:gsLst>
                  <a:lin ang="5400000" scaled="0"/>
                </a:gradFill>
                <a:latin typeface="Segoe UI" panose="020B0502040204020203" pitchFamily="34" charset="0"/>
                <a:cs typeface="Segoe UI" panose="020B0502040204020203" pitchFamily="34" charset="0"/>
              </a:rPr>
              <a:t>.</a:t>
            </a:r>
            <a:endParaRPr lang="en-US" sz="1600" dirty="0">
              <a:gradFill>
                <a:gsLst>
                  <a:gs pos="87879">
                    <a:srgbClr val="525252"/>
                  </a:gs>
                  <a:gs pos="57576">
                    <a:srgbClr val="525252"/>
                  </a:gs>
                </a:gsLst>
                <a:lin ang="5400000" scaled="0"/>
              </a:gradFill>
              <a:latin typeface="Segoe UI" panose="020B0502040204020203" pitchFamily="34" charset="0"/>
              <a:cs typeface="Segoe UI" panose="020B0502040204020203" pitchFamily="34" charset="0"/>
            </a:endParaRPr>
          </a:p>
        </p:txBody>
      </p:sp>
      <p:grpSp>
        <p:nvGrpSpPr>
          <p:cNvPr id="50" name="Group 49"/>
          <p:cNvGrpSpPr/>
          <p:nvPr/>
        </p:nvGrpSpPr>
        <p:grpSpPr>
          <a:xfrm>
            <a:off x="503237" y="2393511"/>
            <a:ext cx="7236769" cy="4081790"/>
            <a:chOff x="-7410553" y="169586"/>
            <a:chExt cx="7236769" cy="4081790"/>
          </a:xfrm>
        </p:grpSpPr>
        <p:grpSp>
          <p:nvGrpSpPr>
            <p:cNvPr id="51" name="Group 50"/>
            <p:cNvGrpSpPr/>
            <p:nvPr/>
          </p:nvGrpSpPr>
          <p:grpSpPr>
            <a:xfrm>
              <a:off x="-7410553" y="169586"/>
              <a:ext cx="7236769" cy="771856"/>
              <a:chOff x="-7410553" y="169586"/>
              <a:chExt cx="7236769" cy="771856"/>
            </a:xfrm>
          </p:grpSpPr>
          <p:grpSp>
            <p:nvGrpSpPr>
              <p:cNvPr id="158" name="Group 157"/>
              <p:cNvGrpSpPr/>
              <p:nvPr/>
            </p:nvGrpSpPr>
            <p:grpSpPr>
              <a:xfrm>
                <a:off x="-7410553" y="169586"/>
                <a:ext cx="1741589" cy="771856"/>
                <a:chOff x="-7410553" y="169586"/>
                <a:chExt cx="1741589" cy="771856"/>
              </a:xfrm>
            </p:grpSpPr>
            <p:grpSp>
              <p:nvGrpSpPr>
                <p:cNvPr id="174" name="Group 173"/>
                <p:cNvGrpSpPr/>
                <p:nvPr/>
              </p:nvGrpSpPr>
              <p:grpSpPr>
                <a:xfrm>
                  <a:off x="-7410553" y="169586"/>
                  <a:ext cx="1741589" cy="584475"/>
                  <a:chOff x="-7410553" y="169586"/>
                  <a:chExt cx="1741589" cy="584475"/>
                </a:xfrm>
              </p:grpSpPr>
              <p:sp>
                <p:nvSpPr>
                  <p:cNvPr id="176" name="Rectangle 175"/>
                  <p:cNvSpPr/>
                  <p:nvPr/>
                </p:nvSpPr>
                <p:spPr bwMode="auto">
                  <a:xfrm>
                    <a:off x="-7410553" y="169586"/>
                    <a:ext cx="1741589" cy="584475"/>
                  </a:xfrm>
                  <a:prstGeom prst="rect">
                    <a:avLst/>
                  </a:prstGeom>
                  <a:solidFill>
                    <a:srgbClr val="FFFFFF"/>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endParaRPr lang="en-US" sz="816" b="1" dirty="0">
                      <a:gradFill>
                        <a:gsLst>
                          <a:gs pos="87879">
                            <a:srgbClr val="525252"/>
                          </a:gs>
                          <a:gs pos="57576">
                            <a:srgbClr val="525252"/>
                          </a:gs>
                        </a:gsLst>
                        <a:lin ang="5400000" scaled="0"/>
                      </a:gradFill>
                      <a:latin typeface="Segoe UI" panose="020B0502040204020203" pitchFamily="34" charset="0"/>
                      <a:cs typeface="Segoe UI" panose="020B0502040204020203" pitchFamily="34" charset="0"/>
                    </a:endParaRPr>
                  </a:p>
                </p:txBody>
              </p:sp>
              <p:pic>
                <p:nvPicPr>
                  <p:cNvPr id="177" name="Picture 1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5200" y="329987"/>
                    <a:ext cx="1230883" cy="263672"/>
                  </a:xfrm>
                  <a:prstGeom prst="rect">
                    <a:avLst/>
                  </a:prstGeom>
                </p:spPr>
              </p:pic>
            </p:grpSp>
            <p:sp>
              <p:nvSpPr>
                <p:cNvPr id="175" name="TextBox 174"/>
                <p:cNvSpPr txBox="1"/>
                <p:nvPr/>
              </p:nvSpPr>
              <p:spPr>
                <a:xfrm>
                  <a:off x="-7410553" y="816792"/>
                  <a:ext cx="299762"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87879">
                            <a:srgbClr val="525252"/>
                          </a:gs>
                          <a:gs pos="57576">
                            <a:srgbClr val="525252"/>
                          </a:gs>
                        </a:gsLst>
                        <a:lin ang="5400000" scaled="0"/>
                      </a:gradFill>
                    </a:rPr>
                    <a:t>White</a:t>
                  </a:r>
                </a:p>
              </p:txBody>
            </p:sp>
          </p:grpSp>
          <p:grpSp>
            <p:nvGrpSpPr>
              <p:cNvPr id="159" name="Group 158"/>
              <p:cNvGrpSpPr/>
              <p:nvPr/>
            </p:nvGrpSpPr>
            <p:grpSpPr>
              <a:xfrm>
                <a:off x="-5578826" y="169586"/>
                <a:ext cx="1741589" cy="771856"/>
                <a:chOff x="-7410553" y="169586"/>
                <a:chExt cx="1741589" cy="771856"/>
              </a:xfrm>
            </p:grpSpPr>
            <p:grpSp>
              <p:nvGrpSpPr>
                <p:cNvPr id="170" name="Group 169"/>
                <p:cNvGrpSpPr/>
                <p:nvPr/>
              </p:nvGrpSpPr>
              <p:grpSpPr>
                <a:xfrm>
                  <a:off x="-7410553" y="169586"/>
                  <a:ext cx="1741589" cy="584475"/>
                  <a:chOff x="-7410553" y="169586"/>
                  <a:chExt cx="1741589" cy="584475"/>
                </a:xfrm>
              </p:grpSpPr>
              <p:sp>
                <p:nvSpPr>
                  <p:cNvPr id="172" name="Rectangle 171"/>
                  <p:cNvSpPr/>
                  <p:nvPr/>
                </p:nvSpPr>
                <p:spPr bwMode="auto">
                  <a:xfrm>
                    <a:off x="-7410553" y="169586"/>
                    <a:ext cx="1741589" cy="584475"/>
                  </a:xfrm>
                  <a:prstGeom prst="rect">
                    <a:avLst/>
                  </a:prstGeom>
                  <a:solidFill>
                    <a:srgbClr val="737373"/>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endParaRPr lang="en-US" sz="816" b="1" dirty="0">
                      <a:gradFill>
                        <a:gsLst>
                          <a:gs pos="87879">
                            <a:srgbClr val="525252"/>
                          </a:gs>
                          <a:gs pos="57576">
                            <a:srgbClr val="525252"/>
                          </a:gs>
                        </a:gsLst>
                        <a:lin ang="5400000" scaled="0"/>
                      </a:gradFill>
                      <a:latin typeface="Segoe UI" panose="020B0502040204020203" pitchFamily="34" charset="0"/>
                      <a:cs typeface="Segoe UI" panose="020B0502040204020203" pitchFamily="34" charset="0"/>
                    </a:endParaRPr>
                  </a:p>
                </p:txBody>
              </p:sp>
              <p:pic>
                <p:nvPicPr>
                  <p:cNvPr id="173" name="Picture 1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5200" y="329267"/>
                    <a:ext cx="1230883" cy="265113"/>
                  </a:xfrm>
                  <a:prstGeom prst="rect">
                    <a:avLst/>
                  </a:prstGeom>
                </p:spPr>
              </p:pic>
            </p:grpSp>
            <p:sp>
              <p:nvSpPr>
                <p:cNvPr id="171" name="TextBox 170"/>
                <p:cNvSpPr txBox="1"/>
                <p:nvPr/>
              </p:nvSpPr>
              <p:spPr>
                <a:xfrm>
                  <a:off x="-7410553" y="816792"/>
                  <a:ext cx="464871"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87879">
                            <a:srgbClr val="525252"/>
                          </a:gs>
                          <a:gs pos="57576">
                            <a:srgbClr val="525252"/>
                          </a:gs>
                        </a:gsLst>
                        <a:lin ang="5400000" scaled="0"/>
                      </a:gradFill>
                    </a:rPr>
                    <a:t>Mid Gray</a:t>
                  </a:r>
                </a:p>
              </p:txBody>
            </p:sp>
          </p:grpSp>
          <p:grpSp>
            <p:nvGrpSpPr>
              <p:cNvPr id="160" name="Group 159"/>
              <p:cNvGrpSpPr/>
              <p:nvPr/>
            </p:nvGrpSpPr>
            <p:grpSpPr>
              <a:xfrm>
                <a:off x="-3747099" y="169586"/>
                <a:ext cx="1741589" cy="771856"/>
                <a:chOff x="-7410553" y="169586"/>
                <a:chExt cx="1741589" cy="771856"/>
              </a:xfrm>
            </p:grpSpPr>
            <p:grpSp>
              <p:nvGrpSpPr>
                <p:cNvPr id="166" name="Group 165"/>
                <p:cNvGrpSpPr/>
                <p:nvPr/>
              </p:nvGrpSpPr>
              <p:grpSpPr>
                <a:xfrm>
                  <a:off x="-7410553" y="169586"/>
                  <a:ext cx="1741589" cy="584475"/>
                  <a:chOff x="-7410553" y="169586"/>
                  <a:chExt cx="1741589" cy="584475"/>
                </a:xfrm>
              </p:grpSpPr>
              <p:sp>
                <p:nvSpPr>
                  <p:cNvPr id="168" name="Rectangle 167"/>
                  <p:cNvSpPr/>
                  <p:nvPr/>
                </p:nvSpPr>
                <p:spPr bwMode="auto">
                  <a:xfrm>
                    <a:off x="-7410553" y="169586"/>
                    <a:ext cx="1741589" cy="584475"/>
                  </a:xfrm>
                  <a:prstGeom prst="rect">
                    <a:avLst/>
                  </a:prstGeom>
                  <a:solidFill>
                    <a:srgbClr val="525252"/>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endParaRPr lang="en-US" sz="816" b="1" dirty="0">
                      <a:gradFill>
                        <a:gsLst>
                          <a:gs pos="87879">
                            <a:srgbClr val="525252"/>
                          </a:gs>
                          <a:gs pos="57576">
                            <a:srgbClr val="525252"/>
                          </a:gs>
                        </a:gsLst>
                        <a:lin ang="5400000" scaled="0"/>
                      </a:gradFill>
                      <a:latin typeface="Segoe UI" panose="020B0502040204020203" pitchFamily="34" charset="0"/>
                      <a:cs typeface="Segoe UI" panose="020B0502040204020203" pitchFamily="34" charset="0"/>
                    </a:endParaRPr>
                  </a:p>
                </p:txBody>
              </p:sp>
              <p:pic>
                <p:nvPicPr>
                  <p:cNvPr id="169" name="Picture 1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5200" y="329267"/>
                    <a:ext cx="1230883" cy="265113"/>
                  </a:xfrm>
                  <a:prstGeom prst="rect">
                    <a:avLst/>
                  </a:prstGeom>
                </p:spPr>
              </p:pic>
            </p:grpSp>
            <p:sp>
              <p:nvSpPr>
                <p:cNvPr id="167" name="TextBox 166"/>
                <p:cNvSpPr txBox="1"/>
                <p:nvPr/>
              </p:nvSpPr>
              <p:spPr>
                <a:xfrm>
                  <a:off x="-7410553" y="816792"/>
                  <a:ext cx="503343"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87879">
                            <a:srgbClr val="525252"/>
                          </a:gs>
                          <a:gs pos="57576">
                            <a:srgbClr val="525252"/>
                          </a:gs>
                        </a:gsLst>
                        <a:lin ang="5400000" scaled="0"/>
                      </a:gradFill>
                    </a:rPr>
                    <a:t>Dark Gray</a:t>
                  </a:r>
                </a:p>
              </p:txBody>
            </p:sp>
          </p:grpSp>
          <p:grpSp>
            <p:nvGrpSpPr>
              <p:cNvPr id="161" name="Group 160"/>
              <p:cNvGrpSpPr/>
              <p:nvPr/>
            </p:nvGrpSpPr>
            <p:grpSpPr>
              <a:xfrm>
                <a:off x="-1915373" y="169586"/>
                <a:ext cx="1741589" cy="771856"/>
                <a:chOff x="-7410553" y="169586"/>
                <a:chExt cx="1741589" cy="771856"/>
              </a:xfrm>
            </p:grpSpPr>
            <p:grpSp>
              <p:nvGrpSpPr>
                <p:cNvPr id="162" name="Group 161"/>
                <p:cNvGrpSpPr/>
                <p:nvPr/>
              </p:nvGrpSpPr>
              <p:grpSpPr>
                <a:xfrm>
                  <a:off x="-7410553" y="169586"/>
                  <a:ext cx="1741589" cy="584475"/>
                  <a:chOff x="-7410553" y="169586"/>
                  <a:chExt cx="1741589" cy="584475"/>
                </a:xfrm>
              </p:grpSpPr>
              <p:sp>
                <p:nvSpPr>
                  <p:cNvPr id="164" name="Rectangle 163"/>
                  <p:cNvSpPr/>
                  <p:nvPr/>
                </p:nvSpPr>
                <p:spPr bwMode="auto">
                  <a:xfrm>
                    <a:off x="-7410553" y="169586"/>
                    <a:ext cx="1741589" cy="584475"/>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endParaRPr lang="en-US" sz="816" b="1" dirty="0">
                      <a:gradFill>
                        <a:gsLst>
                          <a:gs pos="87879">
                            <a:srgbClr val="525252"/>
                          </a:gs>
                          <a:gs pos="57576">
                            <a:srgbClr val="525252"/>
                          </a:gs>
                        </a:gsLst>
                        <a:lin ang="5400000" scaled="0"/>
                      </a:gradFill>
                      <a:latin typeface="Segoe UI" panose="020B0502040204020203" pitchFamily="34" charset="0"/>
                      <a:cs typeface="Segoe UI" panose="020B0502040204020203" pitchFamily="34" charset="0"/>
                    </a:endParaRPr>
                  </a:p>
                </p:txBody>
              </p:sp>
              <p:pic>
                <p:nvPicPr>
                  <p:cNvPr id="165" name="Picture 1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5200" y="329267"/>
                    <a:ext cx="1230883" cy="265113"/>
                  </a:xfrm>
                  <a:prstGeom prst="rect">
                    <a:avLst/>
                  </a:prstGeom>
                </p:spPr>
              </p:pic>
            </p:grpSp>
            <p:sp>
              <p:nvSpPr>
                <p:cNvPr id="163" name="TextBox 162"/>
                <p:cNvSpPr txBox="1"/>
                <p:nvPr/>
              </p:nvSpPr>
              <p:spPr>
                <a:xfrm>
                  <a:off x="-7410553" y="816792"/>
                  <a:ext cx="509755"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87879">
                            <a:srgbClr val="525252"/>
                          </a:gs>
                          <a:gs pos="57576">
                            <a:srgbClr val="525252"/>
                          </a:gs>
                        </a:gsLst>
                        <a:lin ang="5400000" scaled="0"/>
                      </a:gradFill>
                    </a:rPr>
                    <a:t>Rich Black</a:t>
                  </a:r>
                </a:p>
              </p:txBody>
            </p:sp>
          </p:grpSp>
        </p:grpSp>
        <p:grpSp>
          <p:nvGrpSpPr>
            <p:cNvPr id="52" name="Group 51"/>
            <p:cNvGrpSpPr/>
            <p:nvPr/>
          </p:nvGrpSpPr>
          <p:grpSpPr>
            <a:xfrm>
              <a:off x="-7410553" y="1272897"/>
              <a:ext cx="7236769" cy="771856"/>
              <a:chOff x="-7410553" y="1326969"/>
              <a:chExt cx="7236769" cy="771856"/>
            </a:xfrm>
          </p:grpSpPr>
          <p:grpSp>
            <p:nvGrpSpPr>
              <p:cNvPr id="138" name="Group 137"/>
              <p:cNvGrpSpPr/>
              <p:nvPr/>
            </p:nvGrpSpPr>
            <p:grpSpPr>
              <a:xfrm>
                <a:off x="-7410553" y="1326969"/>
                <a:ext cx="1741589" cy="771856"/>
                <a:chOff x="-7410553" y="169586"/>
                <a:chExt cx="1741589" cy="771856"/>
              </a:xfrm>
            </p:grpSpPr>
            <p:grpSp>
              <p:nvGrpSpPr>
                <p:cNvPr id="154" name="Group 153"/>
                <p:cNvGrpSpPr/>
                <p:nvPr/>
              </p:nvGrpSpPr>
              <p:grpSpPr>
                <a:xfrm>
                  <a:off x="-7410553" y="169586"/>
                  <a:ext cx="1741589" cy="584475"/>
                  <a:chOff x="-7410553" y="169586"/>
                  <a:chExt cx="1741589" cy="584475"/>
                </a:xfrm>
              </p:grpSpPr>
              <p:sp>
                <p:nvSpPr>
                  <p:cNvPr id="156" name="Rectangle 155"/>
                  <p:cNvSpPr/>
                  <p:nvPr/>
                </p:nvSpPr>
                <p:spPr bwMode="auto">
                  <a:xfrm>
                    <a:off x="-7410553" y="169586"/>
                    <a:ext cx="1741589" cy="584475"/>
                  </a:xfrm>
                  <a:prstGeom prst="rect">
                    <a:avLst/>
                  </a:prstGeom>
                  <a:solidFill>
                    <a:srgbClr val="B4009E"/>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endParaRPr lang="en-US" sz="816" b="1" dirty="0">
                      <a:gradFill>
                        <a:gsLst>
                          <a:gs pos="87879">
                            <a:srgbClr val="525252"/>
                          </a:gs>
                          <a:gs pos="57576">
                            <a:srgbClr val="525252"/>
                          </a:gs>
                        </a:gsLst>
                        <a:lin ang="5400000" scaled="0"/>
                      </a:gradFill>
                      <a:latin typeface="Segoe UI" panose="020B0502040204020203" pitchFamily="34" charset="0"/>
                      <a:cs typeface="Segoe UI" panose="020B0502040204020203" pitchFamily="34" charset="0"/>
                    </a:endParaRPr>
                  </a:p>
                </p:txBody>
              </p:sp>
              <p:pic>
                <p:nvPicPr>
                  <p:cNvPr id="157" name="Picture 1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5200" y="329267"/>
                    <a:ext cx="1230883" cy="265113"/>
                  </a:xfrm>
                  <a:prstGeom prst="rect">
                    <a:avLst/>
                  </a:prstGeom>
                </p:spPr>
              </p:pic>
            </p:grpSp>
            <p:sp>
              <p:nvSpPr>
                <p:cNvPr id="155" name="TextBox 154"/>
                <p:cNvSpPr txBox="1"/>
                <p:nvPr/>
              </p:nvSpPr>
              <p:spPr>
                <a:xfrm>
                  <a:off x="-7410553" y="816792"/>
                  <a:ext cx="455253"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87879">
                            <a:srgbClr val="525252"/>
                          </a:gs>
                          <a:gs pos="57576">
                            <a:srgbClr val="525252"/>
                          </a:gs>
                        </a:gsLst>
                        <a:lin ang="5400000" scaled="0"/>
                      </a:gradFill>
                    </a:rPr>
                    <a:t>Magenta</a:t>
                  </a:r>
                </a:p>
              </p:txBody>
            </p:sp>
          </p:grpSp>
          <p:grpSp>
            <p:nvGrpSpPr>
              <p:cNvPr id="139" name="Group 138"/>
              <p:cNvGrpSpPr/>
              <p:nvPr/>
            </p:nvGrpSpPr>
            <p:grpSpPr>
              <a:xfrm>
                <a:off x="-5578826" y="1326969"/>
                <a:ext cx="1741589" cy="771856"/>
                <a:chOff x="-7410553" y="169586"/>
                <a:chExt cx="1741589" cy="771856"/>
              </a:xfrm>
            </p:grpSpPr>
            <p:grpSp>
              <p:nvGrpSpPr>
                <p:cNvPr id="150" name="Group 149"/>
                <p:cNvGrpSpPr/>
                <p:nvPr/>
              </p:nvGrpSpPr>
              <p:grpSpPr>
                <a:xfrm>
                  <a:off x="-7410553" y="169586"/>
                  <a:ext cx="1741589" cy="584475"/>
                  <a:chOff x="-7410553" y="169586"/>
                  <a:chExt cx="1741589" cy="584475"/>
                </a:xfrm>
              </p:grpSpPr>
              <p:sp>
                <p:nvSpPr>
                  <p:cNvPr id="152" name="Rectangle 151"/>
                  <p:cNvSpPr/>
                  <p:nvPr/>
                </p:nvSpPr>
                <p:spPr bwMode="auto">
                  <a:xfrm>
                    <a:off x="-7410553" y="169586"/>
                    <a:ext cx="1741589" cy="584475"/>
                  </a:xfrm>
                  <a:prstGeom prst="rect">
                    <a:avLst/>
                  </a:prstGeom>
                  <a:solidFill>
                    <a:srgbClr val="5C00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87879">
                            <a:srgbClr val="525252"/>
                          </a:gs>
                          <a:gs pos="57576">
                            <a:srgbClr val="525252"/>
                          </a:gs>
                        </a:gsLst>
                        <a:lin ang="5400000" scaled="0"/>
                      </a:gradFill>
                      <a:ea typeface="Segoe UI" pitchFamily="34" charset="0"/>
                      <a:cs typeface="Segoe UI" pitchFamily="34" charset="0"/>
                    </a:endParaRPr>
                  </a:p>
                </p:txBody>
              </p:sp>
              <p:pic>
                <p:nvPicPr>
                  <p:cNvPr id="153" name="Picture 1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5200" y="329267"/>
                    <a:ext cx="1230883" cy="265113"/>
                  </a:xfrm>
                  <a:prstGeom prst="rect">
                    <a:avLst/>
                  </a:prstGeom>
                </p:spPr>
              </p:pic>
            </p:grpSp>
            <p:sp>
              <p:nvSpPr>
                <p:cNvPr id="151" name="TextBox 150"/>
                <p:cNvSpPr txBox="1"/>
                <p:nvPr/>
              </p:nvSpPr>
              <p:spPr>
                <a:xfrm>
                  <a:off x="-7410553" y="816792"/>
                  <a:ext cx="724557"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87879">
                            <a:srgbClr val="525252"/>
                          </a:gs>
                          <a:gs pos="57576">
                            <a:srgbClr val="525252"/>
                          </a:gs>
                        </a:gsLst>
                        <a:lin ang="5400000" scaled="0"/>
                      </a:gradFill>
                    </a:rPr>
                    <a:t>Dark Magenta</a:t>
                  </a:r>
                </a:p>
              </p:txBody>
            </p:sp>
          </p:grpSp>
          <p:grpSp>
            <p:nvGrpSpPr>
              <p:cNvPr id="140" name="Group 139"/>
              <p:cNvGrpSpPr/>
              <p:nvPr/>
            </p:nvGrpSpPr>
            <p:grpSpPr>
              <a:xfrm>
                <a:off x="-3747099" y="1326969"/>
                <a:ext cx="1741589" cy="771856"/>
                <a:chOff x="-7410553" y="169586"/>
                <a:chExt cx="1741589" cy="771856"/>
              </a:xfrm>
            </p:grpSpPr>
            <p:grpSp>
              <p:nvGrpSpPr>
                <p:cNvPr id="146" name="Group 145"/>
                <p:cNvGrpSpPr/>
                <p:nvPr/>
              </p:nvGrpSpPr>
              <p:grpSpPr>
                <a:xfrm>
                  <a:off x="-7410553" y="169586"/>
                  <a:ext cx="1741589" cy="584475"/>
                  <a:chOff x="-7410553" y="169586"/>
                  <a:chExt cx="1741589" cy="584475"/>
                </a:xfrm>
              </p:grpSpPr>
              <p:sp>
                <p:nvSpPr>
                  <p:cNvPr id="148" name="Rectangle 147"/>
                  <p:cNvSpPr/>
                  <p:nvPr/>
                </p:nvSpPr>
                <p:spPr bwMode="auto">
                  <a:xfrm>
                    <a:off x="-7410553" y="169586"/>
                    <a:ext cx="1741589" cy="584475"/>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87879">
                            <a:srgbClr val="525252"/>
                          </a:gs>
                          <a:gs pos="57576">
                            <a:srgbClr val="525252"/>
                          </a:gs>
                        </a:gsLst>
                        <a:lin ang="5400000" scaled="0"/>
                      </a:gradFill>
                      <a:ea typeface="Segoe UI" pitchFamily="34" charset="0"/>
                      <a:cs typeface="Segoe UI" pitchFamily="34" charset="0"/>
                    </a:endParaRPr>
                  </a:p>
                </p:txBody>
              </p:sp>
              <p:pic>
                <p:nvPicPr>
                  <p:cNvPr id="149" name="Picture 1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5200" y="329267"/>
                    <a:ext cx="1230883" cy="265113"/>
                  </a:xfrm>
                  <a:prstGeom prst="rect">
                    <a:avLst/>
                  </a:prstGeom>
                </p:spPr>
              </p:pic>
            </p:grpSp>
            <p:sp>
              <p:nvSpPr>
                <p:cNvPr id="147" name="TextBox 146"/>
                <p:cNvSpPr txBox="1"/>
                <p:nvPr/>
              </p:nvSpPr>
              <p:spPr>
                <a:xfrm>
                  <a:off x="-7410553" y="816792"/>
                  <a:ext cx="325410"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87879">
                            <a:srgbClr val="525252"/>
                          </a:gs>
                          <a:gs pos="57576">
                            <a:srgbClr val="525252"/>
                          </a:gs>
                        </a:gsLst>
                        <a:lin ang="5400000" scaled="0"/>
                      </a:gradFill>
                    </a:rPr>
                    <a:t>Purple</a:t>
                  </a:r>
                </a:p>
              </p:txBody>
            </p:sp>
          </p:grpSp>
          <p:grpSp>
            <p:nvGrpSpPr>
              <p:cNvPr id="141" name="Group 140"/>
              <p:cNvGrpSpPr/>
              <p:nvPr/>
            </p:nvGrpSpPr>
            <p:grpSpPr>
              <a:xfrm>
                <a:off x="-1915373" y="1326969"/>
                <a:ext cx="1741589" cy="771856"/>
                <a:chOff x="-7410553" y="169586"/>
                <a:chExt cx="1741589" cy="771856"/>
              </a:xfrm>
            </p:grpSpPr>
            <p:grpSp>
              <p:nvGrpSpPr>
                <p:cNvPr id="142" name="Group 141"/>
                <p:cNvGrpSpPr/>
                <p:nvPr/>
              </p:nvGrpSpPr>
              <p:grpSpPr>
                <a:xfrm>
                  <a:off x="-7410553" y="169586"/>
                  <a:ext cx="1741589" cy="584475"/>
                  <a:chOff x="-7410553" y="169586"/>
                  <a:chExt cx="1741589" cy="584475"/>
                </a:xfrm>
              </p:grpSpPr>
              <p:sp>
                <p:nvSpPr>
                  <p:cNvPr id="144" name="Rectangle 143"/>
                  <p:cNvSpPr/>
                  <p:nvPr/>
                </p:nvSpPr>
                <p:spPr bwMode="auto">
                  <a:xfrm>
                    <a:off x="-7410553" y="169586"/>
                    <a:ext cx="1741589" cy="584475"/>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87879">
                            <a:srgbClr val="525252"/>
                          </a:gs>
                          <a:gs pos="57576">
                            <a:srgbClr val="525252"/>
                          </a:gs>
                        </a:gsLst>
                        <a:lin ang="5400000" scaled="0"/>
                      </a:gradFill>
                      <a:ea typeface="Segoe UI" pitchFamily="34" charset="0"/>
                      <a:cs typeface="Segoe UI" pitchFamily="34" charset="0"/>
                    </a:endParaRPr>
                  </a:p>
                </p:txBody>
              </p:sp>
              <p:pic>
                <p:nvPicPr>
                  <p:cNvPr id="145" name="Picture 1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5200" y="329267"/>
                    <a:ext cx="1230883" cy="265113"/>
                  </a:xfrm>
                  <a:prstGeom prst="rect">
                    <a:avLst/>
                  </a:prstGeom>
                </p:spPr>
              </p:pic>
            </p:grpSp>
            <p:sp>
              <p:nvSpPr>
                <p:cNvPr id="143" name="TextBox 142"/>
                <p:cNvSpPr txBox="1"/>
                <p:nvPr/>
              </p:nvSpPr>
              <p:spPr>
                <a:xfrm>
                  <a:off x="-7410553" y="816792"/>
                  <a:ext cx="594715"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87879">
                            <a:srgbClr val="525252"/>
                          </a:gs>
                          <a:gs pos="57576">
                            <a:srgbClr val="525252"/>
                          </a:gs>
                        </a:gsLst>
                        <a:lin ang="5400000" scaled="0"/>
                      </a:gradFill>
                    </a:rPr>
                    <a:t>Dark Purple</a:t>
                  </a:r>
                </a:p>
              </p:txBody>
            </p:sp>
          </p:grpSp>
        </p:grpSp>
        <p:grpSp>
          <p:nvGrpSpPr>
            <p:cNvPr id="53" name="Group 52"/>
            <p:cNvGrpSpPr/>
            <p:nvPr/>
          </p:nvGrpSpPr>
          <p:grpSpPr>
            <a:xfrm>
              <a:off x="-7410553" y="2376208"/>
              <a:ext cx="7236769" cy="771856"/>
              <a:chOff x="-7410553" y="2446997"/>
              <a:chExt cx="7236769" cy="771856"/>
            </a:xfrm>
          </p:grpSpPr>
          <p:grpSp>
            <p:nvGrpSpPr>
              <p:cNvPr id="89" name="Group 88"/>
              <p:cNvGrpSpPr/>
              <p:nvPr/>
            </p:nvGrpSpPr>
            <p:grpSpPr>
              <a:xfrm>
                <a:off x="-7410553" y="2446997"/>
                <a:ext cx="1741589" cy="771856"/>
                <a:chOff x="-7410553" y="169586"/>
                <a:chExt cx="1741589" cy="771856"/>
              </a:xfrm>
            </p:grpSpPr>
            <p:grpSp>
              <p:nvGrpSpPr>
                <p:cNvPr id="134" name="Group 133"/>
                <p:cNvGrpSpPr/>
                <p:nvPr/>
              </p:nvGrpSpPr>
              <p:grpSpPr>
                <a:xfrm>
                  <a:off x="-7410553" y="169586"/>
                  <a:ext cx="1741589" cy="584475"/>
                  <a:chOff x="-7410553" y="169586"/>
                  <a:chExt cx="1741589" cy="584475"/>
                </a:xfrm>
              </p:grpSpPr>
              <p:sp>
                <p:nvSpPr>
                  <p:cNvPr id="136" name="Rectangle 135"/>
                  <p:cNvSpPr/>
                  <p:nvPr/>
                </p:nvSpPr>
                <p:spPr bwMode="auto">
                  <a:xfrm>
                    <a:off x="-7410553" y="169586"/>
                    <a:ext cx="1741589" cy="584475"/>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87879">
                            <a:srgbClr val="525252"/>
                          </a:gs>
                          <a:gs pos="57576">
                            <a:srgbClr val="525252"/>
                          </a:gs>
                        </a:gsLst>
                        <a:lin ang="5400000" scaled="0"/>
                      </a:gradFill>
                      <a:ea typeface="Segoe UI" pitchFamily="34" charset="0"/>
                      <a:cs typeface="Segoe UI" pitchFamily="34" charset="0"/>
                    </a:endParaRPr>
                  </a:p>
                </p:txBody>
              </p:sp>
              <p:pic>
                <p:nvPicPr>
                  <p:cNvPr id="137" name="Picture 1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5200" y="329267"/>
                    <a:ext cx="1230883" cy="265113"/>
                  </a:xfrm>
                  <a:prstGeom prst="rect">
                    <a:avLst/>
                  </a:prstGeom>
                </p:spPr>
              </p:pic>
            </p:grpSp>
            <p:sp>
              <p:nvSpPr>
                <p:cNvPr id="135" name="TextBox 134"/>
                <p:cNvSpPr txBox="1"/>
                <p:nvPr/>
              </p:nvSpPr>
              <p:spPr>
                <a:xfrm>
                  <a:off x="-7410553" y="816792"/>
                  <a:ext cx="466474"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87879">
                            <a:srgbClr val="525252"/>
                          </a:gs>
                          <a:gs pos="57576">
                            <a:srgbClr val="525252"/>
                          </a:gs>
                        </a:gsLst>
                        <a:lin ang="5400000" scaled="0"/>
                      </a:gradFill>
                    </a:rPr>
                    <a:t>Dark Red</a:t>
                  </a:r>
                </a:p>
              </p:txBody>
            </p:sp>
          </p:grpSp>
          <p:grpSp>
            <p:nvGrpSpPr>
              <p:cNvPr id="96" name="Group 95"/>
              <p:cNvGrpSpPr/>
              <p:nvPr/>
            </p:nvGrpSpPr>
            <p:grpSpPr>
              <a:xfrm>
                <a:off x="-5578826" y="2446997"/>
                <a:ext cx="1741589" cy="771856"/>
                <a:chOff x="-7410553" y="169586"/>
                <a:chExt cx="1741589" cy="771856"/>
              </a:xfrm>
            </p:grpSpPr>
            <p:grpSp>
              <p:nvGrpSpPr>
                <p:cNvPr id="130" name="Group 129"/>
                <p:cNvGrpSpPr/>
                <p:nvPr/>
              </p:nvGrpSpPr>
              <p:grpSpPr>
                <a:xfrm>
                  <a:off x="-7410553" y="169586"/>
                  <a:ext cx="1741589" cy="584475"/>
                  <a:chOff x="-7410553" y="169586"/>
                  <a:chExt cx="1741589" cy="584475"/>
                </a:xfrm>
              </p:grpSpPr>
              <p:sp>
                <p:nvSpPr>
                  <p:cNvPr id="132" name="Rectangle 131"/>
                  <p:cNvSpPr/>
                  <p:nvPr/>
                </p:nvSpPr>
                <p:spPr bwMode="auto">
                  <a:xfrm>
                    <a:off x="-7410553" y="169586"/>
                    <a:ext cx="1741589" cy="58447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87879">
                            <a:srgbClr val="525252"/>
                          </a:gs>
                          <a:gs pos="57576">
                            <a:srgbClr val="525252"/>
                          </a:gs>
                        </a:gsLst>
                        <a:lin ang="5400000" scaled="0"/>
                      </a:gradFill>
                      <a:ea typeface="Segoe UI" pitchFamily="34" charset="0"/>
                      <a:cs typeface="Segoe UI" pitchFamily="34" charset="0"/>
                    </a:endParaRPr>
                  </a:p>
                </p:txBody>
              </p:sp>
              <p:pic>
                <p:nvPicPr>
                  <p:cNvPr id="133" name="Picture 1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5200" y="329267"/>
                    <a:ext cx="1230883" cy="265113"/>
                  </a:xfrm>
                  <a:prstGeom prst="rect">
                    <a:avLst/>
                  </a:prstGeom>
                </p:spPr>
              </p:pic>
            </p:grpSp>
            <p:sp>
              <p:nvSpPr>
                <p:cNvPr id="131" name="TextBox 130"/>
                <p:cNvSpPr txBox="1"/>
                <p:nvPr/>
              </p:nvSpPr>
              <p:spPr>
                <a:xfrm>
                  <a:off x="-7410553" y="816792"/>
                  <a:ext cx="219612"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87879">
                            <a:srgbClr val="525252"/>
                          </a:gs>
                          <a:gs pos="57576">
                            <a:srgbClr val="525252"/>
                          </a:gs>
                        </a:gsLst>
                        <a:lin ang="5400000" scaled="0"/>
                      </a:gradFill>
                    </a:rPr>
                    <a:t>Blue</a:t>
                  </a:r>
                </a:p>
              </p:txBody>
            </p:sp>
          </p:grpSp>
          <p:grpSp>
            <p:nvGrpSpPr>
              <p:cNvPr id="105" name="Group 104"/>
              <p:cNvGrpSpPr/>
              <p:nvPr/>
            </p:nvGrpSpPr>
            <p:grpSpPr>
              <a:xfrm>
                <a:off x="-3747099" y="2446997"/>
                <a:ext cx="1741589" cy="771856"/>
                <a:chOff x="-7410553" y="169586"/>
                <a:chExt cx="1741589" cy="771856"/>
              </a:xfrm>
            </p:grpSpPr>
            <p:grpSp>
              <p:nvGrpSpPr>
                <p:cNvPr id="126" name="Group 125"/>
                <p:cNvGrpSpPr/>
                <p:nvPr/>
              </p:nvGrpSpPr>
              <p:grpSpPr>
                <a:xfrm>
                  <a:off x="-7410553" y="169586"/>
                  <a:ext cx="1741589" cy="584475"/>
                  <a:chOff x="-7410553" y="169586"/>
                  <a:chExt cx="1741589" cy="584475"/>
                </a:xfrm>
              </p:grpSpPr>
              <p:sp>
                <p:nvSpPr>
                  <p:cNvPr id="128" name="Rectangle 127"/>
                  <p:cNvSpPr/>
                  <p:nvPr/>
                </p:nvSpPr>
                <p:spPr bwMode="auto">
                  <a:xfrm>
                    <a:off x="-7410553" y="169586"/>
                    <a:ext cx="1741589" cy="58447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87879">
                            <a:srgbClr val="525252"/>
                          </a:gs>
                          <a:gs pos="57576">
                            <a:srgbClr val="525252"/>
                          </a:gs>
                        </a:gsLst>
                        <a:lin ang="5400000" scaled="0"/>
                      </a:gradFill>
                      <a:ea typeface="Segoe UI" pitchFamily="34" charset="0"/>
                      <a:cs typeface="Segoe UI" pitchFamily="34" charset="0"/>
                    </a:endParaRPr>
                  </a:p>
                </p:txBody>
              </p:sp>
              <p:pic>
                <p:nvPicPr>
                  <p:cNvPr id="129" name="Picture 1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5200" y="329267"/>
                    <a:ext cx="1230883" cy="265113"/>
                  </a:xfrm>
                  <a:prstGeom prst="rect">
                    <a:avLst/>
                  </a:prstGeom>
                </p:spPr>
              </p:pic>
            </p:grpSp>
            <p:sp>
              <p:nvSpPr>
                <p:cNvPr id="127" name="TextBox 126"/>
                <p:cNvSpPr txBox="1"/>
                <p:nvPr/>
              </p:nvSpPr>
              <p:spPr>
                <a:xfrm>
                  <a:off x="-7410553" y="816792"/>
                  <a:ext cx="450444"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87879">
                            <a:srgbClr val="525252"/>
                          </a:gs>
                          <a:gs pos="57576">
                            <a:srgbClr val="525252"/>
                          </a:gs>
                        </a:gsLst>
                        <a:lin ang="5400000" scaled="0"/>
                      </a:gradFill>
                    </a:rPr>
                    <a:t>Mid Blue</a:t>
                  </a:r>
                </a:p>
              </p:txBody>
            </p:sp>
          </p:grpSp>
          <p:grpSp>
            <p:nvGrpSpPr>
              <p:cNvPr id="120" name="Group 119"/>
              <p:cNvGrpSpPr/>
              <p:nvPr/>
            </p:nvGrpSpPr>
            <p:grpSpPr>
              <a:xfrm>
                <a:off x="-1915373" y="2446997"/>
                <a:ext cx="1741589" cy="771856"/>
                <a:chOff x="-7410553" y="169586"/>
                <a:chExt cx="1741589" cy="771856"/>
              </a:xfrm>
            </p:grpSpPr>
            <p:grpSp>
              <p:nvGrpSpPr>
                <p:cNvPr id="122" name="Group 121"/>
                <p:cNvGrpSpPr/>
                <p:nvPr/>
              </p:nvGrpSpPr>
              <p:grpSpPr>
                <a:xfrm>
                  <a:off x="-7410553" y="169586"/>
                  <a:ext cx="1741589" cy="584475"/>
                  <a:chOff x="-7410553" y="169586"/>
                  <a:chExt cx="1741589" cy="584475"/>
                </a:xfrm>
              </p:grpSpPr>
              <p:sp>
                <p:nvSpPr>
                  <p:cNvPr id="124" name="Rectangle 123"/>
                  <p:cNvSpPr/>
                  <p:nvPr/>
                </p:nvSpPr>
                <p:spPr bwMode="auto">
                  <a:xfrm>
                    <a:off x="-7410553" y="169586"/>
                    <a:ext cx="1741589" cy="58447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87879">
                            <a:srgbClr val="525252"/>
                          </a:gs>
                          <a:gs pos="57576">
                            <a:srgbClr val="525252"/>
                          </a:gs>
                        </a:gsLst>
                        <a:lin ang="5400000" scaled="0"/>
                      </a:gradFill>
                      <a:ea typeface="Segoe UI" pitchFamily="34" charset="0"/>
                      <a:cs typeface="Segoe UI" pitchFamily="34" charset="0"/>
                    </a:endParaRPr>
                  </a:p>
                </p:txBody>
              </p:sp>
              <p:pic>
                <p:nvPicPr>
                  <p:cNvPr id="125" name="Picture 1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5200" y="329267"/>
                    <a:ext cx="1230883" cy="265113"/>
                  </a:xfrm>
                  <a:prstGeom prst="rect">
                    <a:avLst/>
                  </a:prstGeom>
                </p:spPr>
              </p:pic>
            </p:grpSp>
            <p:sp>
              <p:nvSpPr>
                <p:cNvPr id="123" name="TextBox 122"/>
                <p:cNvSpPr txBox="1"/>
                <p:nvPr/>
              </p:nvSpPr>
              <p:spPr>
                <a:xfrm>
                  <a:off x="-7410553" y="816792"/>
                  <a:ext cx="488916"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87879">
                            <a:srgbClr val="525252"/>
                          </a:gs>
                          <a:gs pos="57576">
                            <a:srgbClr val="525252"/>
                          </a:gs>
                        </a:gsLst>
                        <a:lin ang="5400000" scaled="0"/>
                      </a:gradFill>
                    </a:rPr>
                    <a:t>Dark Blue</a:t>
                  </a:r>
                </a:p>
              </p:txBody>
            </p:sp>
          </p:grpSp>
        </p:grpSp>
        <p:grpSp>
          <p:nvGrpSpPr>
            <p:cNvPr id="54" name="Group 53"/>
            <p:cNvGrpSpPr/>
            <p:nvPr/>
          </p:nvGrpSpPr>
          <p:grpSpPr>
            <a:xfrm>
              <a:off x="-7410553" y="3479520"/>
              <a:ext cx="7236769" cy="771856"/>
              <a:chOff x="-7410553" y="2446997"/>
              <a:chExt cx="7236769" cy="771856"/>
            </a:xfrm>
          </p:grpSpPr>
          <p:grpSp>
            <p:nvGrpSpPr>
              <p:cNvPr id="55" name="Group 54"/>
              <p:cNvGrpSpPr/>
              <p:nvPr/>
            </p:nvGrpSpPr>
            <p:grpSpPr>
              <a:xfrm>
                <a:off x="-7410553" y="2446997"/>
                <a:ext cx="1741589" cy="771856"/>
                <a:chOff x="-7410553" y="169586"/>
                <a:chExt cx="1741589" cy="771856"/>
              </a:xfrm>
            </p:grpSpPr>
            <p:grpSp>
              <p:nvGrpSpPr>
                <p:cNvPr id="83" name="Group 82"/>
                <p:cNvGrpSpPr/>
                <p:nvPr/>
              </p:nvGrpSpPr>
              <p:grpSpPr>
                <a:xfrm>
                  <a:off x="-7410553" y="169586"/>
                  <a:ext cx="1741589" cy="584475"/>
                  <a:chOff x="-7410553" y="169586"/>
                  <a:chExt cx="1741589" cy="584475"/>
                </a:xfrm>
              </p:grpSpPr>
              <p:sp>
                <p:nvSpPr>
                  <p:cNvPr id="85" name="Rectangle 84"/>
                  <p:cNvSpPr/>
                  <p:nvPr/>
                </p:nvSpPr>
                <p:spPr bwMode="auto">
                  <a:xfrm>
                    <a:off x="-7410553" y="169586"/>
                    <a:ext cx="1741589" cy="58447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87879">
                            <a:srgbClr val="525252"/>
                          </a:gs>
                          <a:gs pos="57576">
                            <a:srgbClr val="525252"/>
                          </a:gs>
                        </a:gsLst>
                        <a:lin ang="5400000" scaled="0"/>
                      </a:gradFill>
                      <a:ea typeface="Segoe UI" pitchFamily="34" charset="0"/>
                      <a:cs typeface="Segoe UI" pitchFamily="34" charset="0"/>
                    </a:endParaRPr>
                  </a:p>
                </p:txBody>
              </p:sp>
              <p:pic>
                <p:nvPicPr>
                  <p:cNvPr id="88" name="Picture 8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5200" y="329267"/>
                    <a:ext cx="1230883" cy="265113"/>
                  </a:xfrm>
                  <a:prstGeom prst="rect">
                    <a:avLst/>
                  </a:prstGeom>
                </p:spPr>
              </p:pic>
            </p:grpSp>
            <p:sp>
              <p:nvSpPr>
                <p:cNvPr id="84" name="TextBox 83"/>
                <p:cNvSpPr txBox="1"/>
                <p:nvPr/>
              </p:nvSpPr>
              <p:spPr>
                <a:xfrm>
                  <a:off x="-7410553" y="816792"/>
                  <a:ext cx="208390"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87879">
                            <a:srgbClr val="525252"/>
                          </a:gs>
                          <a:gs pos="57576">
                            <a:srgbClr val="525252"/>
                          </a:gs>
                        </a:gsLst>
                        <a:lin ang="5400000" scaled="0"/>
                      </a:gradFill>
                    </a:rPr>
                    <a:t>Teal</a:t>
                  </a:r>
                </a:p>
              </p:txBody>
            </p:sp>
          </p:grpSp>
          <p:grpSp>
            <p:nvGrpSpPr>
              <p:cNvPr id="56" name="Group 55"/>
              <p:cNvGrpSpPr/>
              <p:nvPr/>
            </p:nvGrpSpPr>
            <p:grpSpPr>
              <a:xfrm>
                <a:off x="-5578826" y="2446997"/>
                <a:ext cx="1741589" cy="771856"/>
                <a:chOff x="-7410553" y="169586"/>
                <a:chExt cx="1741589" cy="771856"/>
              </a:xfrm>
            </p:grpSpPr>
            <p:grpSp>
              <p:nvGrpSpPr>
                <p:cNvPr id="67" name="Group 66"/>
                <p:cNvGrpSpPr/>
                <p:nvPr/>
              </p:nvGrpSpPr>
              <p:grpSpPr>
                <a:xfrm>
                  <a:off x="-7410553" y="169586"/>
                  <a:ext cx="1741589" cy="584475"/>
                  <a:chOff x="-7410553" y="169586"/>
                  <a:chExt cx="1741589" cy="584475"/>
                </a:xfrm>
              </p:grpSpPr>
              <p:sp>
                <p:nvSpPr>
                  <p:cNvPr id="81" name="Rectangle 80"/>
                  <p:cNvSpPr/>
                  <p:nvPr/>
                </p:nvSpPr>
                <p:spPr bwMode="auto">
                  <a:xfrm>
                    <a:off x="-7410553" y="169586"/>
                    <a:ext cx="1741589" cy="584475"/>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87879">
                            <a:srgbClr val="525252"/>
                          </a:gs>
                          <a:gs pos="57576">
                            <a:srgbClr val="525252"/>
                          </a:gs>
                        </a:gsLst>
                        <a:lin ang="5400000" scaled="0"/>
                      </a:gradFill>
                      <a:ea typeface="Segoe UI" pitchFamily="34" charset="0"/>
                      <a:cs typeface="Segoe UI" pitchFamily="34" charset="0"/>
                    </a:endParaRPr>
                  </a:p>
                </p:txBody>
              </p:sp>
              <p:pic>
                <p:nvPicPr>
                  <p:cNvPr id="82" name="Picture 8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5200" y="329267"/>
                    <a:ext cx="1230883" cy="265113"/>
                  </a:xfrm>
                  <a:prstGeom prst="rect">
                    <a:avLst/>
                  </a:prstGeom>
                </p:spPr>
              </p:pic>
            </p:grpSp>
            <p:sp>
              <p:nvSpPr>
                <p:cNvPr id="80" name="TextBox 79"/>
                <p:cNvSpPr txBox="1"/>
                <p:nvPr/>
              </p:nvSpPr>
              <p:spPr>
                <a:xfrm>
                  <a:off x="-7410553" y="816792"/>
                  <a:ext cx="477695"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87879">
                            <a:srgbClr val="525252"/>
                          </a:gs>
                          <a:gs pos="57576">
                            <a:srgbClr val="525252"/>
                          </a:gs>
                        </a:gsLst>
                        <a:lin ang="5400000" scaled="0"/>
                      </a:gradFill>
                    </a:rPr>
                    <a:t>Dark Teal</a:t>
                  </a:r>
                </a:p>
              </p:txBody>
            </p:sp>
          </p:grpSp>
          <p:grpSp>
            <p:nvGrpSpPr>
              <p:cNvPr id="57" name="Group 56"/>
              <p:cNvGrpSpPr/>
              <p:nvPr/>
            </p:nvGrpSpPr>
            <p:grpSpPr>
              <a:xfrm>
                <a:off x="-3747099" y="2446997"/>
                <a:ext cx="1741589" cy="771856"/>
                <a:chOff x="-7410553" y="169586"/>
                <a:chExt cx="1741589" cy="771856"/>
              </a:xfrm>
            </p:grpSpPr>
            <p:grpSp>
              <p:nvGrpSpPr>
                <p:cNvPr id="63" name="Group 62"/>
                <p:cNvGrpSpPr/>
                <p:nvPr/>
              </p:nvGrpSpPr>
              <p:grpSpPr>
                <a:xfrm>
                  <a:off x="-7410553" y="169586"/>
                  <a:ext cx="1741589" cy="584475"/>
                  <a:chOff x="-7410553" y="169586"/>
                  <a:chExt cx="1741589" cy="584475"/>
                </a:xfrm>
              </p:grpSpPr>
              <p:sp>
                <p:nvSpPr>
                  <p:cNvPr id="65" name="Rectangle 64"/>
                  <p:cNvSpPr/>
                  <p:nvPr/>
                </p:nvSpPr>
                <p:spPr bwMode="auto">
                  <a:xfrm>
                    <a:off x="-7410553" y="169586"/>
                    <a:ext cx="1741589" cy="584475"/>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87879">
                            <a:srgbClr val="525252"/>
                          </a:gs>
                          <a:gs pos="57576">
                            <a:srgbClr val="525252"/>
                          </a:gs>
                        </a:gsLst>
                        <a:lin ang="5400000" scaled="0"/>
                      </a:gradFill>
                      <a:ea typeface="Segoe UI" pitchFamily="34" charset="0"/>
                      <a:cs typeface="Segoe UI" pitchFamily="34" charset="0"/>
                    </a:endParaRPr>
                  </a:p>
                </p:txBody>
              </p:sp>
              <p:pic>
                <p:nvPicPr>
                  <p:cNvPr id="66" name="Picture 6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5200" y="329267"/>
                    <a:ext cx="1230883" cy="265113"/>
                  </a:xfrm>
                  <a:prstGeom prst="rect">
                    <a:avLst/>
                  </a:prstGeom>
                </p:spPr>
              </p:pic>
            </p:grpSp>
            <p:sp>
              <p:nvSpPr>
                <p:cNvPr id="64" name="TextBox 63"/>
                <p:cNvSpPr txBox="1"/>
                <p:nvPr/>
              </p:nvSpPr>
              <p:spPr>
                <a:xfrm>
                  <a:off x="-7410553" y="816792"/>
                  <a:ext cx="306174"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87879">
                            <a:srgbClr val="525252"/>
                          </a:gs>
                          <a:gs pos="57576">
                            <a:srgbClr val="525252"/>
                          </a:gs>
                        </a:gsLst>
                        <a:lin ang="5400000" scaled="0"/>
                      </a:gradFill>
                    </a:rPr>
                    <a:t>Green</a:t>
                  </a:r>
                </a:p>
              </p:txBody>
            </p:sp>
          </p:grpSp>
          <p:grpSp>
            <p:nvGrpSpPr>
              <p:cNvPr id="58" name="Group 57"/>
              <p:cNvGrpSpPr/>
              <p:nvPr/>
            </p:nvGrpSpPr>
            <p:grpSpPr>
              <a:xfrm>
                <a:off x="-1915373" y="2446997"/>
                <a:ext cx="1741589" cy="771856"/>
                <a:chOff x="-7410553" y="169586"/>
                <a:chExt cx="1741589" cy="771856"/>
              </a:xfrm>
            </p:grpSpPr>
            <p:grpSp>
              <p:nvGrpSpPr>
                <p:cNvPr id="59" name="Group 58"/>
                <p:cNvGrpSpPr/>
                <p:nvPr/>
              </p:nvGrpSpPr>
              <p:grpSpPr>
                <a:xfrm>
                  <a:off x="-7410553" y="169586"/>
                  <a:ext cx="1741589" cy="584475"/>
                  <a:chOff x="-7410553" y="169586"/>
                  <a:chExt cx="1741589" cy="584475"/>
                </a:xfrm>
              </p:grpSpPr>
              <p:sp>
                <p:nvSpPr>
                  <p:cNvPr id="61" name="Rectangle 60"/>
                  <p:cNvSpPr/>
                  <p:nvPr/>
                </p:nvSpPr>
                <p:spPr bwMode="auto">
                  <a:xfrm>
                    <a:off x="-7410553" y="169586"/>
                    <a:ext cx="1741589" cy="584475"/>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87879">
                            <a:srgbClr val="525252"/>
                          </a:gs>
                          <a:gs pos="57576">
                            <a:srgbClr val="525252"/>
                          </a:gs>
                        </a:gsLst>
                        <a:lin ang="5400000" scaled="0"/>
                      </a:gradFill>
                      <a:ea typeface="Segoe UI" pitchFamily="34" charset="0"/>
                      <a:cs typeface="Segoe UI" pitchFamily="34" charset="0"/>
                    </a:endParaRPr>
                  </a:p>
                </p:txBody>
              </p:sp>
              <p:pic>
                <p:nvPicPr>
                  <p:cNvPr id="62" name="Picture 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5200" y="329267"/>
                    <a:ext cx="1230883" cy="265113"/>
                  </a:xfrm>
                  <a:prstGeom prst="rect">
                    <a:avLst/>
                  </a:prstGeom>
                </p:spPr>
              </p:pic>
            </p:grpSp>
            <p:sp>
              <p:nvSpPr>
                <p:cNvPr id="60" name="TextBox 59"/>
                <p:cNvSpPr txBox="1"/>
                <p:nvPr/>
              </p:nvSpPr>
              <p:spPr>
                <a:xfrm>
                  <a:off x="-7410553" y="816792"/>
                  <a:ext cx="575479" cy="124650"/>
                </a:xfrm>
                <a:prstGeom prst="rect">
                  <a:avLst/>
                </a:prstGeom>
                <a:noFill/>
              </p:spPr>
              <p:txBody>
                <a:bodyPr wrap="none" lIns="0" tIns="0" rIns="0" bIns="0" rtlCol="0">
                  <a:spAutoFit/>
                </a:bodyPr>
                <a:lstStyle/>
                <a:p>
                  <a:pPr>
                    <a:lnSpc>
                      <a:spcPct val="90000"/>
                    </a:lnSpc>
                    <a:spcAft>
                      <a:spcPts val="600"/>
                    </a:spcAft>
                  </a:pPr>
                  <a:r>
                    <a:rPr lang="en-US" sz="900" dirty="0" smtClean="0">
                      <a:gradFill>
                        <a:gsLst>
                          <a:gs pos="87879">
                            <a:srgbClr val="525252"/>
                          </a:gs>
                          <a:gs pos="57576">
                            <a:srgbClr val="525252"/>
                          </a:gs>
                        </a:gsLst>
                        <a:lin ang="5400000" scaled="0"/>
                      </a:gradFill>
                    </a:rPr>
                    <a:t>Dark Green</a:t>
                  </a:r>
                </a:p>
              </p:txBody>
            </p:sp>
          </p:grpSp>
        </p:grpSp>
      </p:grpSp>
      <p:sp>
        <p:nvSpPr>
          <p:cNvPr id="234" name="Rectangle 233"/>
          <p:cNvSpPr/>
          <p:nvPr/>
        </p:nvSpPr>
        <p:spPr>
          <a:xfrm>
            <a:off x="9729085" y="2415975"/>
            <a:ext cx="1610801" cy="457048"/>
          </a:xfrm>
          <a:prstGeom prst="rect">
            <a:avLst/>
          </a:prstGeom>
        </p:spPr>
        <p:txBody>
          <a:bodyPr wrap="square" lIns="0" tIns="0" rIns="0" bIns="0">
            <a:spAutoFit/>
          </a:bodyPr>
          <a:lstStyle/>
          <a:p>
            <a:pPr lvl="0">
              <a:lnSpc>
                <a:spcPct val="90000"/>
              </a:lnSpc>
            </a:pPr>
            <a:r>
              <a:rPr lang="en-US" sz="1100" dirty="0" smtClean="0">
                <a:gradFill>
                  <a:gsLst>
                    <a:gs pos="87879">
                      <a:srgbClr val="525252"/>
                    </a:gs>
                    <a:gs pos="57576">
                      <a:srgbClr val="525252"/>
                    </a:gs>
                  </a:gsLst>
                  <a:lin ang="5400000" scaled="0"/>
                </a:gradFill>
              </a:rPr>
              <a:t>Don’t place the logo on backgrounds that provide insufficient contrast.</a:t>
            </a:r>
            <a:endParaRPr lang="en-US" sz="1100" dirty="0">
              <a:gradFill>
                <a:gsLst>
                  <a:gs pos="87879">
                    <a:srgbClr val="525252"/>
                  </a:gs>
                  <a:gs pos="57576">
                    <a:srgbClr val="525252"/>
                  </a:gs>
                </a:gsLst>
                <a:lin ang="5400000" scaled="0"/>
              </a:gradFill>
            </a:endParaRPr>
          </a:p>
        </p:txBody>
      </p:sp>
      <p:grpSp>
        <p:nvGrpSpPr>
          <p:cNvPr id="8" name="Group 7"/>
          <p:cNvGrpSpPr/>
          <p:nvPr/>
        </p:nvGrpSpPr>
        <p:grpSpPr>
          <a:xfrm>
            <a:off x="9698620" y="3496821"/>
            <a:ext cx="1741589" cy="2791098"/>
            <a:chOff x="6150817" y="3649222"/>
            <a:chExt cx="1741589" cy="2791098"/>
          </a:xfrm>
        </p:grpSpPr>
        <p:sp>
          <p:nvSpPr>
            <p:cNvPr id="237" name="Rectangle 236"/>
            <p:cNvSpPr/>
            <p:nvPr/>
          </p:nvSpPr>
          <p:spPr bwMode="auto">
            <a:xfrm>
              <a:off x="6150817" y="3649222"/>
              <a:ext cx="1741589" cy="58447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87879">
                      <a:srgbClr val="525252"/>
                    </a:gs>
                    <a:gs pos="57576">
                      <a:srgbClr val="525252"/>
                    </a:gs>
                  </a:gsLst>
                  <a:lin ang="5400000" scaled="0"/>
                </a:gradFill>
                <a:ea typeface="Segoe UI" pitchFamily="34" charset="0"/>
                <a:cs typeface="Segoe UI" pitchFamily="34" charset="0"/>
              </a:endParaRPr>
            </a:p>
          </p:txBody>
        </p:sp>
        <p:pic>
          <p:nvPicPr>
            <p:cNvPr id="238" name="Picture 2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6170" y="3808903"/>
              <a:ext cx="1230883" cy="265113"/>
            </a:xfrm>
            <a:prstGeom prst="rect">
              <a:avLst/>
            </a:prstGeom>
          </p:spPr>
        </p:pic>
        <p:sp>
          <p:nvSpPr>
            <p:cNvPr id="239" name="Rectangle 238"/>
            <p:cNvSpPr/>
            <p:nvPr/>
          </p:nvSpPr>
          <p:spPr bwMode="auto">
            <a:xfrm>
              <a:off x="6150817" y="4752533"/>
              <a:ext cx="1741589" cy="58447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87879">
                      <a:srgbClr val="525252"/>
                    </a:gs>
                    <a:gs pos="57576">
                      <a:srgbClr val="525252"/>
                    </a:gs>
                  </a:gsLst>
                  <a:lin ang="5400000" scaled="0"/>
                </a:gradFill>
                <a:ea typeface="Segoe UI" pitchFamily="34" charset="0"/>
                <a:cs typeface="Segoe UI" pitchFamily="34" charset="0"/>
              </a:endParaRPr>
            </a:p>
          </p:txBody>
        </p:sp>
        <p:pic>
          <p:nvPicPr>
            <p:cNvPr id="240" name="Picture 2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6170" y="4912214"/>
              <a:ext cx="1230883" cy="265113"/>
            </a:xfrm>
            <a:prstGeom prst="rect">
              <a:avLst/>
            </a:prstGeom>
          </p:spPr>
        </p:pic>
        <p:sp>
          <p:nvSpPr>
            <p:cNvPr id="241" name="Rectangle 240"/>
            <p:cNvSpPr/>
            <p:nvPr/>
          </p:nvSpPr>
          <p:spPr bwMode="auto">
            <a:xfrm>
              <a:off x="6150817" y="5855845"/>
              <a:ext cx="1741589" cy="58447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87879">
                      <a:srgbClr val="525252"/>
                    </a:gs>
                    <a:gs pos="57576">
                      <a:srgbClr val="525252"/>
                    </a:gs>
                  </a:gsLst>
                  <a:lin ang="5400000" scaled="0"/>
                </a:gradFill>
                <a:ea typeface="Segoe UI" pitchFamily="34" charset="0"/>
                <a:cs typeface="Segoe UI" pitchFamily="34" charset="0"/>
              </a:endParaRPr>
            </a:p>
          </p:txBody>
        </p:sp>
        <p:pic>
          <p:nvPicPr>
            <p:cNvPr id="242" name="Picture 2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6170" y="6015526"/>
              <a:ext cx="1230883" cy="265113"/>
            </a:xfrm>
            <a:prstGeom prst="rect">
              <a:avLst/>
            </a:prstGeom>
          </p:spPr>
        </p:pic>
      </p:grpSp>
      <p:cxnSp>
        <p:nvCxnSpPr>
          <p:cNvPr id="7" name="Straight Connector 6"/>
          <p:cNvCxnSpPr/>
          <p:nvPr/>
        </p:nvCxnSpPr>
        <p:spPr>
          <a:xfrm>
            <a:off x="9698620" y="3419159"/>
            <a:ext cx="1706596" cy="743019"/>
          </a:xfrm>
          <a:prstGeom prst="line">
            <a:avLst/>
          </a:prstGeom>
          <a:ln w="3810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9698620" y="4494401"/>
            <a:ext cx="1706596" cy="743019"/>
          </a:xfrm>
          <a:prstGeom prst="line">
            <a:avLst/>
          </a:prstGeom>
          <a:ln w="3810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9698620" y="5624171"/>
            <a:ext cx="1706596" cy="743019"/>
          </a:xfrm>
          <a:prstGeom prst="line">
            <a:avLst/>
          </a:prstGeom>
          <a:ln w="3810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80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p:cNvSpPr/>
          <p:nvPr/>
        </p:nvSpPr>
        <p:spPr bwMode="auto">
          <a:xfrm>
            <a:off x="0" y="-635"/>
            <a:ext cx="12436475" cy="69951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87879">
                    <a:srgbClr val="525252"/>
                  </a:gs>
                  <a:gs pos="57576">
                    <a:srgbClr val="525252"/>
                  </a:gs>
                </a:gsLst>
                <a:lin ang="5400000" scaled="0"/>
              </a:gradFill>
              <a:ea typeface="Segoe UI" pitchFamily="34" charset="0"/>
              <a:cs typeface="Segoe UI" pitchFamily="34" charset="0"/>
            </a:endParaRPr>
          </a:p>
        </p:txBody>
      </p:sp>
      <p:pic>
        <p:nvPicPr>
          <p:cNvPr id="32" name="Picture 3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154822" y="3405823"/>
            <a:ext cx="2224035" cy="1371585"/>
          </a:xfrm>
          <a:prstGeom prst="rect">
            <a:avLst/>
          </a:prstGeom>
        </p:spPr>
      </p:pic>
      <p:pic>
        <p:nvPicPr>
          <p:cNvPr id="31" name="Picture 30"/>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195667" y="1221516"/>
            <a:ext cx="2223983" cy="1463024"/>
          </a:xfrm>
          <a:prstGeom prst="rect">
            <a:avLst/>
          </a:prstGeom>
        </p:spPr>
      </p:pic>
      <p:sp>
        <p:nvSpPr>
          <p:cNvPr id="2" name="Title 1"/>
          <p:cNvSpPr>
            <a:spLocks noGrp="1"/>
          </p:cNvSpPr>
          <p:nvPr>
            <p:ph type="title"/>
          </p:nvPr>
        </p:nvSpPr>
        <p:spPr/>
        <p:txBody>
          <a:bodyPr/>
          <a:lstStyle/>
          <a:p>
            <a:r>
              <a:rPr lang="en-US" sz="4800" dirty="0" smtClean="0">
                <a:gradFill>
                  <a:gsLst>
                    <a:gs pos="87879">
                      <a:srgbClr val="525252"/>
                    </a:gs>
                    <a:gs pos="57576">
                      <a:srgbClr val="525252"/>
                    </a:gs>
                  </a:gsLst>
                  <a:lin ang="5400000" scaled="0"/>
                </a:gradFill>
              </a:rPr>
              <a:t>Placing the logo on a photograph</a:t>
            </a:r>
            <a:endParaRPr lang="en-US" sz="4800" dirty="0">
              <a:gradFill>
                <a:gsLst>
                  <a:gs pos="87879">
                    <a:srgbClr val="525252"/>
                  </a:gs>
                  <a:gs pos="57576">
                    <a:srgbClr val="525252"/>
                  </a:gs>
                </a:gsLst>
                <a:lin ang="5400000" scaled="0"/>
              </a:gradFill>
            </a:endParaRPr>
          </a:p>
        </p:txBody>
      </p:sp>
      <p:sp>
        <p:nvSpPr>
          <p:cNvPr id="3" name="Text Placeholder 1"/>
          <p:cNvSpPr txBox="1">
            <a:spLocks/>
          </p:cNvSpPr>
          <p:nvPr/>
        </p:nvSpPr>
        <p:spPr>
          <a:xfrm>
            <a:off x="274638" y="1329499"/>
            <a:ext cx="2743200" cy="912813"/>
          </a:xfrm>
          <a:prstGeom prst="rect">
            <a:avLst/>
          </a:prstGeom>
        </p:spPr>
        <p:txBody>
          <a:bodyPr lIns="182880" tIns="0"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99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99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99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99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99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100" dirty="0">
                <a:gradFill>
                  <a:gsLst>
                    <a:gs pos="87879">
                      <a:srgbClr val="525252"/>
                    </a:gs>
                    <a:gs pos="57576">
                      <a:srgbClr val="525252"/>
                    </a:gs>
                  </a:gsLst>
                  <a:lin ang="5400000" scaled="0"/>
                </a:gradFill>
                <a:latin typeface="+mn-lt"/>
              </a:rPr>
              <a:t>The full-color logo needs to appear on simple areas of photographs. </a:t>
            </a:r>
          </a:p>
        </p:txBody>
      </p:sp>
      <p:sp>
        <p:nvSpPr>
          <p:cNvPr id="234" name="Rectangle 233"/>
          <p:cNvSpPr/>
          <p:nvPr/>
        </p:nvSpPr>
        <p:spPr>
          <a:xfrm>
            <a:off x="9278717" y="2792347"/>
            <a:ext cx="2100140" cy="304699"/>
          </a:xfrm>
          <a:prstGeom prst="rect">
            <a:avLst/>
          </a:prstGeom>
        </p:spPr>
        <p:txBody>
          <a:bodyPr wrap="square" lIns="0" tIns="0" rIns="0" bIns="0">
            <a:spAutoFit/>
          </a:bodyPr>
          <a:lstStyle/>
          <a:p>
            <a:pPr lvl="0">
              <a:lnSpc>
                <a:spcPct val="90000"/>
              </a:lnSpc>
            </a:pPr>
            <a:r>
              <a:rPr lang="en-US" sz="1100" dirty="0" smtClean="0">
                <a:gradFill>
                  <a:gsLst>
                    <a:gs pos="87879">
                      <a:srgbClr val="525252"/>
                    </a:gs>
                    <a:gs pos="57576">
                      <a:srgbClr val="525252"/>
                    </a:gs>
                  </a:gsLst>
                  <a:lin ang="5400000" scaled="0"/>
                </a:gradFill>
              </a:rPr>
              <a:t>Don’t place the logo over busy backgrounds.</a:t>
            </a:r>
            <a:endParaRPr lang="en-US" sz="1100" dirty="0">
              <a:gradFill>
                <a:gsLst>
                  <a:gs pos="87879">
                    <a:srgbClr val="525252"/>
                  </a:gs>
                  <a:gs pos="57576">
                    <a:srgbClr val="525252"/>
                  </a:gs>
                </a:gsLst>
                <a:lin ang="5400000" scaled="0"/>
              </a:gradFill>
            </a:endParaRPr>
          </a:p>
        </p:txBody>
      </p:sp>
      <p:sp>
        <p:nvSpPr>
          <p:cNvPr id="101" name="Rectangle 100"/>
          <p:cNvSpPr/>
          <p:nvPr/>
        </p:nvSpPr>
        <p:spPr>
          <a:xfrm>
            <a:off x="9291080" y="4949621"/>
            <a:ext cx="2087777" cy="457048"/>
          </a:xfrm>
          <a:prstGeom prst="rect">
            <a:avLst/>
          </a:prstGeom>
        </p:spPr>
        <p:txBody>
          <a:bodyPr wrap="square" lIns="0" tIns="0" rIns="0" bIns="0">
            <a:spAutoFit/>
          </a:bodyPr>
          <a:lstStyle/>
          <a:p>
            <a:pPr lvl="0">
              <a:lnSpc>
                <a:spcPct val="90000"/>
              </a:lnSpc>
            </a:pPr>
            <a:r>
              <a:rPr lang="en-US" sz="1100" dirty="0" smtClean="0">
                <a:gradFill>
                  <a:gsLst>
                    <a:gs pos="87879">
                      <a:srgbClr val="525252"/>
                    </a:gs>
                    <a:gs pos="57576">
                      <a:srgbClr val="525252"/>
                    </a:gs>
                  </a:gsLst>
                  <a:lin ang="5400000" scaled="0"/>
                </a:gradFill>
              </a:rPr>
              <a:t>Don’t use the logo that is reversed to white in a full-color communication. </a:t>
            </a:r>
            <a:endParaRPr lang="en-US" sz="1100" dirty="0">
              <a:gradFill>
                <a:gsLst>
                  <a:gs pos="87879">
                    <a:srgbClr val="525252"/>
                  </a:gs>
                  <a:gs pos="57576">
                    <a:srgbClr val="525252"/>
                  </a:gs>
                </a:gsLst>
                <a:lin ang="5400000" scaled="0"/>
              </a:gradFill>
            </a:endParaRPr>
          </a:p>
        </p:txBody>
      </p:sp>
      <p:grpSp>
        <p:nvGrpSpPr>
          <p:cNvPr id="5" name="Group 4"/>
          <p:cNvGrpSpPr/>
          <p:nvPr/>
        </p:nvGrpSpPr>
        <p:grpSpPr>
          <a:xfrm>
            <a:off x="3026661" y="1329499"/>
            <a:ext cx="4500956" cy="5185601"/>
            <a:chOff x="447787" y="1865173"/>
            <a:chExt cx="3941670" cy="4541242"/>
          </a:xfrm>
        </p:grpSpPr>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7787" y="4196615"/>
              <a:ext cx="3931877" cy="2209800"/>
            </a:xfrm>
            <a:prstGeom prst="rect">
              <a:avLst/>
            </a:prstGeom>
          </p:spPr>
        </p:pic>
        <p:pic>
          <p:nvPicPr>
            <p:cNvPr id="103" name="Picture 102"/>
            <p:cNvPicPr>
              <a:picLocks noChangeAspect="1"/>
            </p:cNvPicPr>
            <p:nvPr/>
          </p:nvPicPr>
          <p:blipFill>
            <a:blip r:embed="rId6"/>
            <a:stretch>
              <a:fillRect/>
            </a:stretch>
          </p:blipFill>
          <p:spPr>
            <a:xfrm>
              <a:off x="457580" y="1935163"/>
              <a:ext cx="3931877" cy="2209800"/>
            </a:xfrm>
            <a:prstGeom prst="rect">
              <a:avLst/>
            </a:prstGeom>
            <a:noFill/>
            <a:ln>
              <a:noFill/>
            </a:ln>
          </p:spPr>
        </p:pic>
        <p:pic>
          <p:nvPicPr>
            <p:cNvPr id="29" name="Picture 2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47787" y="1865173"/>
              <a:ext cx="3931877" cy="2209800"/>
            </a:xfrm>
            <a:prstGeom prst="rect">
              <a:avLst/>
            </a:prstGeom>
            <a:noFill/>
            <a:ln>
              <a:noFill/>
            </a:ln>
          </p:spPr>
        </p:pic>
      </p:grpSp>
    </p:spTree>
    <p:extLst>
      <p:ext uri="{BB962C8B-B14F-4D97-AF65-F5344CB8AC3E}">
        <p14:creationId xmlns:p14="http://schemas.microsoft.com/office/powerpoint/2010/main" val="262994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0" y="-1"/>
            <a:ext cx="12436475"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46188" y="4395321"/>
            <a:ext cx="2743200" cy="1541737"/>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8646" y="4395322"/>
            <a:ext cx="2743200" cy="1541737"/>
          </a:xfrm>
          <a:prstGeom prst="rect">
            <a:avLst/>
          </a:prstGeom>
        </p:spPr>
      </p:pic>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46188" y="2125675"/>
            <a:ext cx="2743200" cy="1541737"/>
          </a:xfrm>
          <a:prstGeom prst="rect">
            <a:avLst/>
          </a:prstGeom>
        </p:spPr>
      </p:pic>
      <p:pic>
        <p:nvPicPr>
          <p:cNvPr id="11" name="Picture 1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68645" y="2125677"/>
            <a:ext cx="2743200" cy="1541739"/>
          </a:xfrm>
          <a:prstGeom prst="rect">
            <a:avLst/>
          </a:prstGeom>
        </p:spPr>
      </p:pic>
      <p:sp>
        <p:nvSpPr>
          <p:cNvPr id="3" name="TextBox 2"/>
          <p:cNvSpPr txBox="1"/>
          <p:nvPr/>
        </p:nvSpPr>
        <p:spPr>
          <a:xfrm>
            <a:off x="265462" y="3680140"/>
            <a:ext cx="2743200" cy="461665"/>
          </a:xfrm>
          <a:prstGeom prst="rect">
            <a:avLst/>
          </a:prstGeom>
          <a:noFill/>
        </p:spPr>
        <p:txBody>
          <a:bodyPr wrap="square" lIns="0" tIns="91440" rIns="0" bIns="0" rtlCol="0">
            <a:spAutoFit/>
          </a:bodyPr>
          <a:lstStyle/>
          <a:p>
            <a:pPr>
              <a:spcAft>
                <a:spcPts val="600"/>
              </a:spcAft>
            </a:pPr>
            <a:r>
              <a:rPr lang="en-US" sz="1200" dirty="0" smtClean="0">
                <a:gradFill>
                  <a:gsLst>
                    <a:gs pos="9091">
                      <a:srgbClr val="525252"/>
                    </a:gs>
                    <a:gs pos="32000">
                      <a:srgbClr val="525252"/>
                    </a:gs>
                  </a:gsLst>
                  <a:lin ang="5400000" scaled="0"/>
                </a:gradFill>
              </a:rPr>
              <a:t>Place Microsoft logo in any of the four corners: Upper left corner</a:t>
            </a:r>
            <a:endParaRPr lang="en-US" sz="1200" dirty="0">
              <a:gradFill>
                <a:gsLst>
                  <a:gs pos="9091">
                    <a:srgbClr val="525252"/>
                  </a:gs>
                  <a:gs pos="32000">
                    <a:srgbClr val="525252"/>
                  </a:gs>
                </a:gsLst>
                <a:lin ang="5400000" scaled="0"/>
              </a:gradFill>
            </a:endParaRPr>
          </a:p>
        </p:txBody>
      </p:sp>
      <p:sp>
        <p:nvSpPr>
          <p:cNvPr id="4" name="TextBox 3"/>
          <p:cNvSpPr txBox="1"/>
          <p:nvPr/>
        </p:nvSpPr>
        <p:spPr>
          <a:xfrm>
            <a:off x="265462" y="5947307"/>
            <a:ext cx="2743200" cy="258532"/>
          </a:xfrm>
          <a:prstGeom prst="rect">
            <a:avLst/>
          </a:prstGeom>
          <a:noFill/>
        </p:spPr>
        <p:txBody>
          <a:bodyPr wrap="square" lIns="0" tIns="91440" rIns="0" bIns="0" rtlCol="0">
            <a:spAutoFit/>
          </a:bodyPr>
          <a:lstStyle/>
          <a:p>
            <a:pPr lvl="0">
              <a:lnSpc>
                <a:spcPct val="90000"/>
              </a:lnSpc>
            </a:pPr>
            <a:r>
              <a:rPr lang="en-US" sz="1200" dirty="0" smtClean="0">
                <a:gradFill>
                  <a:gsLst>
                    <a:gs pos="9091">
                      <a:srgbClr val="525252"/>
                    </a:gs>
                    <a:gs pos="32000">
                      <a:srgbClr val="525252"/>
                    </a:gs>
                  </a:gsLst>
                  <a:lin ang="5400000" scaled="0"/>
                </a:gradFill>
              </a:rPr>
              <a:t>Lower left corner</a:t>
            </a:r>
            <a:endParaRPr lang="en-US" sz="1200" dirty="0">
              <a:gradFill>
                <a:gsLst>
                  <a:gs pos="9091">
                    <a:srgbClr val="525252"/>
                  </a:gs>
                  <a:gs pos="32000">
                    <a:srgbClr val="525252"/>
                  </a:gs>
                </a:gsLst>
                <a:lin ang="5400000" scaled="0"/>
              </a:gradFill>
            </a:endParaRPr>
          </a:p>
        </p:txBody>
      </p:sp>
      <p:sp>
        <p:nvSpPr>
          <p:cNvPr id="9" name="Title 8"/>
          <p:cNvSpPr>
            <a:spLocks noGrp="1"/>
          </p:cNvSpPr>
          <p:nvPr>
            <p:ph type="title"/>
          </p:nvPr>
        </p:nvSpPr>
        <p:spPr/>
        <p:txBody>
          <a:bodyPr/>
          <a:lstStyle/>
          <a:p>
            <a:r>
              <a:rPr lang="en-US" dirty="0" smtClean="0">
                <a:gradFill>
                  <a:gsLst>
                    <a:gs pos="9091">
                      <a:srgbClr val="525252"/>
                    </a:gs>
                    <a:gs pos="32000">
                      <a:srgbClr val="525252"/>
                    </a:gs>
                  </a:gsLst>
                  <a:lin ang="5400000" scaled="0"/>
                </a:gradFill>
              </a:rPr>
              <a:t>Microsoft logo placement</a:t>
            </a:r>
            <a:br>
              <a:rPr lang="en-US" dirty="0" smtClean="0">
                <a:gradFill>
                  <a:gsLst>
                    <a:gs pos="9091">
                      <a:srgbClr val="525252"/>
                    </a:gs>
                    <a:gs pos="32000">
                      <a:srgbClr val="525252"/>
                    </a:gs>
                  </a:gsLst>
                  <a:lin ang="5400000" scaled="0"/>
                </a:gradFill>
              </a:rPr>
            </a:br>
            <a:r>
              <a:rPr lang="en-US" sz="3200" spc="0" dirty="0" smtClean="0">
                <a:gradFill>
                  <a:gsLst>
                    <a:gs pos="9091">
                      <a:srgbClr val="525252"/>
                    </a:gs>
                    <a:gs pos="32000">
                      <a:srgbClr val="525252"/>
                    </a:gs>
                  </a:gsLst>
                  <a:lin ang="5400000" scaled="0"/>
                </a:gradFill>
              </a:rPr>
              <a:t>For Microsoft-branded communications</a:t>
            </a:r>
            <a:endParaRPr lang="en-US" sz="4000" spc="0" dirty="0">
              <a:gradFill>
                <a:gsLst>
                  <a:gs pos="9091">
                    <a:srgbClr val="525252"/>
                  </a:gs>
                  <a:gs pos="32000">
                    <a:srgbClr val="525252"/>
                  </a:gs>
                </a:gsLst>
                <a:lin ang="5400000" scaled="0"/>
              </a:gradFill>
            </a:endParaRPr>
          </a:p>
        </p:txBody>
      </p:sp>
      <p:cxnSp>
        <p:nvCxnSpPr>
          <p:cNvPr id="10" name="Straight Connector 9"/>
          <p:cNvCxnSpPr/>
          <p:nvPr/>
        </p:nvCxnSpPr>
        <p:spPr>
          <a:xfrm>
            <a:off x="366141" y="1995128"/>
            <a:ext cx="0" cy="1737360"/>
          </a:xfrm>
          <a:prstGeom prst="line">
            <a:avLst/>
          </a:prstGeom>
          <a:ln>
            <a:solidFill>
              <a:srgbClr val="969696"/>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246188" y="3680140"/>
            <a:ext cx="2743200" cy="276999"/>
          </a:xfrm>
          <a:prstGeom prst="rect">
            <a:avLst/>
          </a:prstGeom>
          <a:noFill/>
        </p:spPr>
        <p:txBody>
          <a:bodyPr wrap="square" lIns="0" tIns="91440" rIns="0" bIns="0" rtlCol="0">
            <a:spAutoFit/>
          </a:bodyPr>
          <a:lstStyle/>
          <a:p>
            <a:pPr>
              <a:spcAft>
                <a:spcPts val="600"/>
              </a:spcAft>
            </a:pPr>
            <a:r>
              <a:rPr lang="en-US" sz="1200" dirty="0" smtClean="0">
                <a:gradFill>
                  <a:gsLst>
                    <a:gs pos="9091">
                      <a:srgbClr val="525252"/>
                    </a:gs>
                    <a:gs pos="32000">
                      <a:srgbClr val="525252"/>
                    </a:gs>
                  </a:gsLst>
                  <a:lin ang="5400000" scaled="0"/>
                </a:gradFill>
              </a:rPr>
              <a:t>Lower right corner</a:t>
            </a:r>
            <a:endParaRPr lang="en-US" sz="1200" dirty="0">
              <a:gradFill>
                <a:gsLst>
                  <a:gs pos="9091">
                    <a:srgbClr val="525252"/>
                  </a:gs>
                  <a:gs pos="32000">
                    <a:srgbClr val="525252"/>
                  </a:gs>
                </a:gsLst>
                <a:lin ang="5400000" scaled="0"/>
              </a:gradFill>
            </a:endParaRPr>
          </a:p>
        </p:txBody>
      </p:sp>
      <p:cxnSp>
        <p:nvCxnSpPr>
          <p:cNvPr id="22" name="Straight Connector 21"/>
          <p:cNvCxnSpPr/>
          <p:nvPr/>
        </p:nvCxnSpPr>
        <p:spPr>
          <a:xfrm>
            <a:off x="366141" y="4276180"/>
            <a:ext cx="0" cy="1737360"/>
          </a:xfrm>
          <a:prstGeom prst="line">
            <a:avLst/>
          </a:prstGeom>
          <a:ln>
            <a:solidFill>
              <a:srgbClr val="969696"/>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246188" y="5947307"/>
            <a:ext cx="2743200" cy="424732"/>
          </a:xfrm>
          <a:prstGeom prst="rect">
            <a:avLst/>
          </a:prstGeom>
          <a:noFill/>
        </p:spPr>
        <p:txBody>
          <a:bodyPr wrap="square" lIns="0" tIns="91440" rIns="0" bIns="0" rtlCol="0">
            <a:spAutoFit/>
          </a:bodyPr>
          <a:lstStyle/>
          <a:p>
            <a:pPr lvl="0">
              <a:lnSpc>
                <a:spcPct val="90000"/>
              </a:lnSpc>
            </a:pPr>
            <a:r>
              <a:rPr lang="en-US" sz="1200" dirty="0" smtClean="0">
                <a:gradFill>
                  <a:gsLst>
                    <a:gs pos="9091">
                      <a:srgbClr val="525252"/>
                    </a:gs>
                    <a:gs pos="32000">
                      <a:srgbClr val="525252"/>
                    </a:gs>
                  </a:gsLst>
                  <a:lin ang="5400000" scaled="0"/>
                </a:gradFill>
              </a:rPr>
              <a:t>Don’t place the Microsoft logo in a cornerstone tile.</a:t>
            </a:r>
            <a:endParaRPr lang="en-US" sz="1200" dirty="0">
              <a:gradFill>
                <a:gsLst>
                  <a:gs pos="9091">
                    <a:srgbClr val="525252"/>
                  </a:gs>
                  <a:gs pos="32000">
                    <a:srgbClr val="525252"/>
                  </a:gs>
                </a:gsLst>
                <a:lin ang="5400000" scaled="0"/>
              </a:gradFill>
            </a:endParaRPr>
          </a:p>
        </p:txBody>
      </p:sp>
      <p:sp>
        <p:nvSpPr>
          <p:cNvPr id="20" name="TextBox 19"/>
          <p:cNvSpPr txBox="1"/>
          <p:nvPr/>
        </p:nvSpPr>
        <p:spPr>
          <a:xfrm>
            <a:off x="6226914" y="2015319"/>
            <a:ext cx="3931944" cy="431175"/>
          </a:xfrm>
          <a:prstGeom prst="rect">
            <a:avLst/>
          </a:prstGeom>
          <a:noFill/>
        </p:spPr>
        <p:txBody>
          <a:bodyPr wrap="square" lIns="0" tIns="0" rIns="0" bIns="0" rtlCol="0">
            <a:noAutofit/>
          </a:bodyPr>
          <a:lstStyle/>
          <a:p>
            <a:pPr>
              <a:spcAft>
                <a:spcPts val="600"/>
              </a:spcAft>
            </a:pPr>
            <a:r>
              <a:rPr lang="en-US" sz="1200" dirty="0" smtClean="0">
                <a:gradFill>
                  <a:gsLst>
                    <a:gs pos="9091">
                      <a:srgbClr val="525252"/>
                    </a:gs>
                    <a:gs pos="32000">
                      <a:srgbClr val="525252"/>
                    </a:gs>
                  </a:gsLst>
                  <a:lin ang="5400000" scaled="0"/>
                </a:gradFill>
              </a:rPr>
              <a:t>When placing the Microsoft logo in a corner, it should be aligned to the interior margins (magenta grid lines).</a:t>
            </a:r>
          </a:p>
        </p:txBody>
      </p:sp>
      <p:sp>
        <p:nvSpPr>
          <p:cNvPr id="23" name="TextBox 22"/>
          <p:cNvSpPr txBox="1"/>
          <p:nvPr/>
        </p:nvSpPr>
        <p:spPr>
          <a:xfrm>
            <a:off x="6226914" y="5928840"/>
            <a:ext cx="2743200" cy="276999"/>
          </a:xfrm>
          <a:prstGeom prst="rect">
            <a:avLst/>
          </a:prstGeom>
          <a:noFill/>
        </p:spPr>
        <p:txBody>
          <a:bodyPr wrap="square" lIns="0" tIns="91440" rIns="0" bIns="0" rtlCol="0">
            <a:spAutoFit/>
          </a:bodyPr>
          <a:lstStyle/>
          <a:p>
            <a:pPr>
              <a:spcAft>
                <a:spcPts val="600"/>
              </a:spcAft>
            </a:pPr>
            <a:r>
              <a:rPr lang="en-US" sz="1200" dirty="0" smtClean="0">
                <a:gradFill>
                  <a:gsLst>
                    <a:gs pos="9091">
                      <a:srgbClr val="525252"/>
                    </a:gs>
                    <a:gs pos="32000">
                      <a:srgbClr val="525252"/>
                    </a:gs>
                  </a:gsLst>
                  <a:lin ang="5400000" scaled="0"/>
                </a:gradFill>
              </a:rPr>
              <a:t>Upper right corner</a:t>
            </a:r>
            <a:endParaRPr lang="en-US" sz="1200" dirty="0">
              <a:gradFill>
                <a:gsLst>
                  <a:gs pos="9091">
                    <a:srgbClr val="525252"/>
                  </a:gs>
                  <a:gs pos="32000">
                    <a:srgbClr val="525252"/>
                  </a:gs>
                </a:gsLst>
                <a:lin ang="5400000" scaled="0"/>
              </a:gradFill>
            </a:endParaRPr>
          </a:p>
        </p:txBody>
      </p:sp>
      <p:pic>
        <p:nvPicPr>
          <p:cNvPr id="6" name="Picture 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18237" y="2591280"/>
            <a:ext cx="5935980" cy="3337560"/>
          </a:xfrm>
          <a:prstGeom prst="rect">
            <a:avLst/>
          </a:prstGeom>
        </p:spPr>
      </p:pic>
    </p:spTree>
    <p:extLst>
      <p:ext uri="{BB962C8B-B14F-4D97-AF65-F5344CB8AC3E}">
        <p14:creationId xmlns:p14="http://schemas.microsoft.com/office/powerpoint/2010/main" val="15781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1"/>
            <a:ext cx="12436475"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02" y="1485604"/>
            <a:ext cx="11887136" cy="4353663"/>
          </a:xfrm>
          <a:prstGeom prst="rect">
            <a:avLst/>
          </a:prstGeom>
        </p:spPr>
      </p:pic>
    </p:spTree>
    <p:extLst>
      <p:ext uri="{BB962C8B-B14F-4D97-AF65-F5344CB8AC3E}">
        <p14:creationId xmlns:p14="http://schemas.microsoft.com/office/powerpoint/2010/main" val="108138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n>
                  <a:noFill/>
                </a:ln>
              </a:rPr>
              <a:t>Speakers, Please Read </a:t>
            </a:r>
            <a:r>
              <a:rPr lang="en-US" dirty="0"/>
              <a:t>(hidden slide)</a:t>
            </a:r>
          </a:p>
        </p:txBody>
      </p:sp>
      <p:sp>
        <p:nvSpPr>
          <p:cNvPr id="12" name="Text Box 4"/>
          <p:cNvSpPr txBox="1">
            <a:spLocks noChangeArrowheads="1"/>
          </p:cNvSpPr>
          <p:nvPr/>
        </p:nvSpPr>
        <p:spPr bwMode="white">
          <a:xfrm>
            <a:off x="461154" y="1219282"/>
            <a:ext cx="11268957" cy="5272507"/>
          </a:xfrm>
          <a:prstGeom prst="rect">
            <a:avLst/>
          </a:prstGeom>
          <a:noFill/>
          <a:ln w="38100">
            <a:noFill/>
            <a:miter lim="800000"/>
            <a:headEnd/>
            <a:tailEnd/>
          </a:ln>
        </p:spPr>
        <p:txBody>
          <a:bodyPr wrap="square" lIns="93256" tIns="46628" rIns="93256" bIns="46628">
            <a:spAutoFit/>
          </a:bodyPr>
          <a:lstStyle/>
          <a:p>
            <a:pPr marL="342900" lvl="0" indent="-342900" defTabSz="914363">
              <a:spcBef>
                <a:spcPts val="338"/>
              </a:spcBef>
            </a:pPr>
            <a:r>
              <a:rPr lang="en-US" sz="1600" b="1" dirty="0">
                <a:solidFill>
                  <a:srgbClr val="00B0F0"/>
                </a:solidFill>
                <a:latin typeface="Segoe"/>
              </a:rPr>
              <a:t>PPT Upload Process</a:t>
            </a:r>
            <a:endParaRPr lang="en-US" sz="1600" dirty="0">
              <a:solidFill>
                <a:srgbClr val="00B0F0"/>
              </a:solidFill>
              <a:latin typeface="Segoe"/>
            </a:endParaRPr>
          </a:p>
          <a:p>
            <a:pPr lvl="0" defTabSz="914363">
              <a:spcBef>
                <a:spcPts val="338"/>
              </a:spcBef>
            </a:pPr>
            <a:r>
              <a:rPr lang="en-US" sz="1600" dirty="0">
                <a:solidFill>
                  <a:srgbClr val="FFFFFF"/>
                </a:solidFill>
                <a:latin typeface="Segoe"/>
              </a:rPr>
              <a:t>Please take the following steps to submit your PPT deck when the deck is final and ready for onsite attendee access via CommNet (the onsite conference network).</a:t>
            </a:r>
          </a:p>
          <a:p>
            <a:pPr marL="342900" lvl="0" indent="-342900" defTabSz="914363">
              <a:spcBef>
                <a:spcPts val="338"/>
              </a:spcBef>
            </a:pPr>
            <a:r>
              <a:rPr lang="en-US" sz="1600" dirty="0">
                <a:solidFill>
                  <a:srgbClr val="FFFFFF"/>
                </a:solidFill>
                <a:latin typeface="Segoe"/>
              </a:rPr>
              <a:t> </a:t>
            </a:r>
          </a:p>
          <a:p>
            <a:pPr marL="342900" lvl="0" indent="-342900" defTabSz="914363">
              <a:spcBef>
                <a:spcPts val="338"/>
              </a:spcBef>
            </a:pPr>
            <a:r>
              <a:rPr lang="en-US" sz="1600" b="1" dirty="0">
                <a:solidFill>
                  <a:srgbClr val="00B0F0"/>
                </a:solidFill>
                <a:latin typeface="Segoe"/>
              </a:rPr>
              <a:t>Submit Final PPT Decks by 12:00pm PT, Friday 23-January:</a:t>
            </a:r>
          </a:p>
          <a:p>
            <a:pPr marL="354013" lvl="1" indent="-342900" defTabSz="914363">
              <a:spcBef>
                <a:spcPts val="338"/>
              </a:spcBef>
              <a:buFontTx/>
              <a:buAutoNum type="arabicPeriod"/>
            </a:pPr>
            <a:r>
              <a:rPr lang="en-US" sz="1600" dirty="0">
                <a:solidFill>
                  <a:srgbClr val="FFFFFF"/>
                </a:solidFill>
                <a:latin typeface="Segoe"/>
              </a:rPr>
              <a:t>Login to your speaker portal at https://www.mytechready.com (you must be registered as a speaker to access the portal)</a:t>
            </a:r>
          </a:p>
          <a:p>
            <a:pPr marL="354013" lvl="1" indent="-342900" defTabSz="914363">
              <a:spcBef>
                <a:spcPts val="338"/>
              </a:spcBef>
              <a:buFontTx/>
              <a:buAutoNum type="arabicPeriod"/>
            </a:pPr>
            <a:r>
              <a:rPr lang="en-US" sz="1600" dirty="0">
                <a:solidFill>
                  <a:srgbClr val="FFFFFF"/>
                </a:solidFill>
                <a:latin typeface="Segoe"/>
              </a:rPr>
              <a:t>In the “Session Details” section on the Speaker Portal, click the "Manage Slides” link for each session listed</a:t>
            </a:r>
          </a:p>
          <a:p>
            <a:pPr marL="354013" lvl="1" indent="-342900" defTabSz="914363">
              <a:spcBef>
                <a:spcPts val="338"/>
              </a:spcBef>
              <a:buFontTx/>
              <a:buAutoNum type="arabicPeriod"/>
            </a:pPr>
            <a:r>
              <a:rPr lang="en-US" sz="1600" dirty="0">
                <a:solidFill>
                  <a:srgbClr val="FFFFFF"/>
                </a:solidFill>
                <a:latin typeface="Segoe"/>
              </a:rPr>
              <a:t>A new window will open for TechReady20 Slide Deck Management – follow the steps on that page to upload your PPT deck</a:t>
            </a:r>
          </a:p>
          <a:p>
            <a:pPr marL="354013" lvl="1" indent="-342900" defTabSz="914363">
              <a:spcBef>
                <a:spcPts val="338"/>
              </a:spcBef>
              <a:buFontTx/>
              <a:buAutoNum type="arabicPeriod"/>
            </a:pPr>
            <a:r>
              <a:rPr lang="en-US" sz="1600" b="1" dirty="0">
                <a:solidFill>
                  <a:srgbClr val="00B0F0"/>
                </a:solidFill>
                <a:latin typeface="Segoe"/>
              </a:rPr>
              <a:t>Once your PPT deck is final, </a:t>
            </a:r>
            <a:r>
              <a:rPr lang="en-US" sz="1600" dirty="0">
                <a:solidFill>
                  <a:srgbClr val="FFFFFF"/>
                </a:solidFill>
                <a:latin typeface="Segoe"/>
              </a:rPr>
              <a:t>use the same "Manage Slides" link to upload the final deck and then </a:t>
            </a:r>
            <a:r>
              <a:rPr lang="en-US" sz="1600" b="1" dirty="0">
                <a:solidFill>
                  <a:srgbClr val="00B0F0"/>
                </a:solidFill>
                <a:latin typeface="Segoe"/>
              </a:rPr>
              <a:t>select “Publish to CommNet“</a:t>
            </a:r>
            <a:r>
              <a:rPr lang="en-US" sz="1600" b="1" dirty="0">
                <a:solidFill>
                  <a:srgbClr val="B6F8C6"/>
                </a:solidFill>
                <a:latin typeface="Segoe"/>
              </a:rPr>
              <a:t>.</a:t>
            </a:r>
            <a:r>
              <a:rPr lang="en-US" sz="1600" i="1" dirty="0">
                <a:solidFill>
                  <a:srgbClr val="FFFFFF"/>
                </a:solidFill>
                <a:latin typeface="Segoe"/>
              </a:rPr>
              <a:t> </a:t>
            </a:r>
            <a:r>
              <a:rPr lang="en-US" sz="1600" dirty="0">
                <a:solidFill>
                  <a:srgbClr val="FFFFFF"/>
                </a:solidFill>
                <a:latin typeface="Segoe"/>
              </a:rPr>
              <a:t>Your deck will then be available to attendees onsite via CommNet. You will also find the deck ready for your session on the PPT computer in your session room</a:t>
            </a:r>
          </a:p>
          <a:p>
            <a:pPr marL="342900" lvl="0" indent="-342900" defTabSz="914363">
              <a:spcBef>
                <a:spcPts val="338"/>
              </a:spcBef>
            </a:pPr>
            <a:endParaRPr lang="en-US" sz="1600" dirty="0">
              <a:solidFill>
                <a:srgbClr val="FFFFFF"/>
              </a:solidFill>
              <a:latin typeface="Segoe"/>
            </a:endParaRPr>
          </a:p>
          <a:p>
            <a:pPr marL="342900" lvl="0" indent="-342900" defTabSz="914363">
              <a:spcBef>
                <a:spcPts val="338"/>
              </a:spcBef>
            </a:pPr>
            <a:r>
              <a:rPr lang="en-US" sz="1600" dirty="0">
                <a:solidFill>
                  <a:srgbClr val="FFFFFF"/>
                </a:solidFill>
                <a:latin typeface="Segoe"/>
              </a:rPr>
              <a:t>Note: Decks "Published to CommNet" will not be accessible for additional review/comment.</a:t>
            </a:r>
          </a:p>
          <a:p>
            <a:pPr marL="342900" lvl="0" indent="-342900" defTabSz="914363">
              <a:spcBef>
                <a:spcPts val="338"/>
              </a:spcBef>
            </a:pPr>
            <a:endParaRPr lang="en-US" sz="1600" b="1" dirty="0">
              <a:solidFill>
                <a:srgbClr val="B6F8C6"/>
              </a:solidFill>
              <a:latin typeface="Segoe"/>
            </a:endParaRPr>
          </a:p>
          <a:p>
            <a:pPr lvl="0" defTabSz="914363">
              <a:spcBef>
                <a:spcPts val="338"/>
              </a:spcBef>
            </a:pPr>
            <a:r>
              <a:rPr lang="en-US" sz="1600" b="1" dirty="0">
                <a:solidFill>
                  <a:srgbClr val="00B0F0"/>
                </a:solidFill>
                <a:latin typeface="Segoe"/>
              </a:rPr>
              <a:t>After Friday 23-January, </a:t>
            </a:r>
            <a:r>
              <a:rPr lang="en-US" sz="1600" dirty="0">
                <a:solidFill>
                  <a:srgbClr val="FFFFFF"/>
                </a:solidFill>
                <a:latin typeface="Segoe"/>
              </a:rPr>
              <a:t>PPT decks must be brought onsite to Silver Fox (the Presentations Group) located in Room 203 at the Washington State Convention Center.</a:t>
            </a:r>
          </a:p>
          <a:p>
            <a:pPr lvl="0" defTabSz="914363">
              <a:spcBef>
                <a:spcPts val="338"/>
              </a:spcBef>
            </a:pPr>
            <a:endParaRPr lang="en-US" sz="1600" dirty="0">
              <a:solidFill>
                <a:srgbClr val="FFFFFF"/>
              </a:solidFill>
              <a:latin typeface="Segoe"/>
            </a:endParaRPr>
          </a:p>
          <a:p>
            <a:pPr marL="342900" lvl="0" indent="-342900" defTabSz="914363">
              <a:spcBef>
                <a:spcPts val="338"/>
              </a:spcBef>
            </a:pPr>
            <a:r>
              <a:rPr lang="en-US" sz="1600" dirty="0">
                <a:solidFill>
                  <a:srgbClr val="FFFFFF"/>
                </a:solidFill>
                <a:latin typeface="Segoe"/>
              </a:rPr>
              <a:t>Complete details and resources are available on your speaker portal at </a:t>
            </a:r>
            <a:r>
              <a:rPr lang="en-US" sz="1600" dirty="0">
                <a:latin typeface="Segoe"/>
              </a:rPr>
              <a:t>https://www.mytechready.com.</a:t>
            </a:r>
          </a:p>
        </p:txBody>
      </p:sp>
    </p:spTree>
    <p:extLst>
      <p:ext uri="{BB962C8B-B14F-4D97-AF65-F5344CB8AC3E}">
        <p14:creationId xmlns:p14="http://schemas.microsoft.com/office/powerpoint/2010/main" val="273571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12436475"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59092"/>
          <a:stretch/>
        </p:blipFill>
        <p:spPr>
          <a:xfrm>
            <a:off x="3511441" y="2153024"/>
            <a:ext cx="8503556" cy="1801433"/>
          </a:xfrm>
          <a:prstGeom prst="rect">
            <a:avLst/>
          </a:prstGeom>
        </p:spPr>
      </p:pic>
      <p:sp>
        <p:nvSpPr>
          <p:cNvPr id="2" name="Title 1"/>
          <p:cNvSpPr>
            <a:spLocks noGrp="1"/>
          </p:cNvSpPr>
          <p:nvPr>
            <p:ph type="title"/>
          </p:nvPr>
        </p:nvSpPr>
        <p:spPr/>
        <p:txBody>
          <a:bodyPr/>
          <a:lstStyle/>
          <a:p>
            <a:r>
              <a:rPr lang="en-US" dirty="0" smtClean="0">
                <a:gradFill>
                  <a:gsLst>
                    <a:gs pos="17172">
                      <a:srgbClr val="525252"/>
                    </a:gs>
                    <a:gs pos="37000">
                      <a:srgbClr val="525252"/>
                    </a:gs>
                  </a:gsLst>
                  <a:lin ang="5400000" scaled="0"/>
                </a:gradFill>
              </a:rPr>
              <a:t>Microsoft-led products and services</a:t>
            </a:r>
            <a:endParaRPr lang="en-US" i="1" dirty="0">
              <a:gradFill>
                <a:gsLst>
                  <a:gs pos="17172">
                    <a:srgbClr val="525252"/>
                  </a:gs>
                  <a:gs pos="37000">
                    <a:srgbClr val="525252"/>
                  </a:gs>
                </a:gsLst>
                <a:lin ang="5400000" scaled="0"/>
              </a:gradFill>
            </a:endParaRPr>
          </a:p>
        </p:txBody>
      </p:sp>
      <p:sp>
        <p:nvSpPr>
          <p:cNvPr id="19" name="Text Placeholder 1"/>
          <p:cNvSpPr txBox="1">
            <a:spLocks/>
          </p:cNvSpPr>
          <p:nvPr/>
        </p:nvSpPr>
        <p:spPr>
          <a:xfrm>
            <a:off x="274638" y="1212850"/>
            <a:ext cx="10881304" cy="448547"/>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99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99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99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99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99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gradFill>
                  <a:gsLst>
                    <a:gs pos="17172">
                      <a:srgbClr val="525252"/>
                    </a:gs>
                    <a:gs pos="37000">
                      <a:srgbClr val="525252"/>
                    </a:gs>
                  </a:gsLst>
                  <a:lin ang="5400000" scaled="0"/>
                </a:gradFill>
                <a:latin typeface="+mn-lt"/>
              </a:rPr>
              <a:t>Proximity, order and size</a:t>
            </a:r>
            <a:endParaRPr lang="en-US" sz="2400" i="1" dirty="0">
              <a:gradFill>
                <a:gsLst>
                  <a:gs pos="17172">
                    <a:srgbClr val="525252"/>
                  </a:gs>
                  <a:gs pos="37000">
                    <a:srgbClr val="525252"/>
                  </a:gs>
                </a:gsLst>
                <a:lin ang="5400000" scaled="0"/>
              </a:gradFill>
              <a:latin typeface="+mn-lt"/>
            </a:endParaRPr>
          </a:p>
        </p:txBody>
      </p:sp>
      <p:sp>
        <p:nvSpPr>
          <p:cNvPr id="20" name="TextBox 19"/>
          <p:cNvSpPr txBox="1"/>
          <p:nvPr/>
        </p:nvSpPr>
        <p:spPr>
          <a:xfrm>
            <a:off x="267327" y="2125663"/>
            <a:ext cx="2933423" cy="2403735"/>
          </a:xfrm>
          <a:prstGeom prst="rect">
            <a:avLst/>
          </a:prstGeom>
          <a:noFill/>
        </p:spPr>
        <p:txBody>
          <a:bodyPr wrap="square" lIns="182880" tIns="0" rIns="182880" bIns="0" rtlCol="0">
            <a:spAutoFit/>
          </a:bodyPr>
          <a:lstStyle/>
          <a:p>
            <a:pPr lvl="0">
              <a:lnSpc>
                <a:spcPct val="90000"/>
              </a:lnSpc>
              <a:spcAft>
                <a:spcPts val="600"/>
              </a:spcAft>
            </a:pPr>
            <a:r>
              <a:rPr lang="en-US" sz="1400" dirty="0" smtClean="0">
                <a:gradFill>
                  <a:gsLst>
                    <a:gs pos="833">
                      <a:srgbClr val="505050"/>
                    </a:gs>
                    <a:gs pos="7500">
                      <a:srgbClr val="505050"/>
                    </a:gs>
                  </a:gsLst>
                  <a:lin ang="5400000" scaled="0"/>
                </a:gradFill>
              </a:rPr>
              <a:t>There are some simple guidelines to apply when you’re placing a product or service name on the same layout with the Microsoft logo.</a:t>
            </a:r>
          </a:p>
          <a:p>
            <a:pPr lvl="0">
              <a:lnSpc>
                <a:spcPct val="90000"/>
              </a:lnSpc>
              <a:spcAft>
                <a:spcPts val="600"/>
              </a:spcAft>
            </a:pPr>
            <a:r>
              <a:rPr lang="en-US" sz="1400" dirty="0" smtClean="0">
                <a:gradFill>
                  <a:gsLst>
                    <a:gs pos="833">
                      <a:srgbClr val="505050"/>
                    </a:gs>
                    <a:gs pos="7500">
                      <a:srgbClr val="505050"/>
                    </a:gs>
                  </a:gsLst>
                  <a:lin ang="5400000" scaled="0"/>
                </a:gradFill>
              </a:rPr>
              <a:t>The product name should always be placed to the right of, or below, the logo. We remove the word Microsoft from the product name so the logo works with it to create a complete name.</a:t>
            </a:r>
            <a:endParaRPr lang="en-US" sz="1400" dirty="0">
              <a:gradFill>
                <a:gsLst>
                  <a:gs pos="833">
                    <a:srgbClr val="505050"/>
                  </a:gs>
                  <a:gs pos="7500">
                    <a:srgbClr val="505050"/>
                  </a:gs>
                </a:gsLst>
                <a:lin ang="5400000" scaled="0"/>
              </a:gradFill>
            </a:endParaRPr>
          </a:p>
        </p:txBody>
      </p:sp>
      <p:sp>
        <p:nvSpPr>
          <p:cNvPr id="9" name="TextBox 8"/>
          <p:cNvSpPr txBox="1"/>
          <p:nvPr/>
        </p:nvSpPr>
        <p:spPr>
          <a:xfrm>
            <a:off x="3723984" y="6058052"/>
            <a:ext cx="5694654" cy="304699"/>
          </a:xfrm>
          <a:prstGeom prst="rect">
            <a:avLst/>
          </a:prstGeom>
          <a:noFill/>
        </p:spPr>
        <p:txBody>
          <a:bodyPr wrap="square" lIns="0" tIns="0" rIns="0" bIns="0" rtlCol="0">
            <a:spAutoFit/>
          </a:bodyPr>
          <a:lstStyle/>
          <a:p>
            <a:pPr lvl="0">
              <a:lnSpc>
                <a:spcPct val="90000"/>
              </a:lnSpc>
              <a:spcAft>
                <a:spcPts val="600"/>
              </a:spcAft>
            </a:pPr>
            <a:r>
              <a:rPr lang="en-US" sz="1100" dirty="0" smtClean="0">
                <a:gradFill>
                  <a:gsLst>
                    <a:gs pos="833">
                      <a:srgbClr val="505050"/>
                    </a:gs>
                    <a:gs pos="7500">
                      <a:srgbClr val="505050"/>
                    </a:gs>
                  </a:gsLst>
                  <a:lin ang="5400000" scaled="0"/>
                </a:gradFill>
              </a:rPr>
              <a:t>The product name can be no closer than two symbol-widths to the right of the Microsoft logo. The baseline of the product name aligns to the baseline of the symbol.</a:t>
            </a:r>
          </a:p>
        </p:txBody>
      </p:sp>
      <p:sp>
        <p:nvSpPr>
          <p:cNvPr id="10" name="TextBox 9"/>
          <p:cNvSpPr txBox="1"/>
          <p:nvPr/>
        </p:nvSpPr>
        <p:spPr>
          <a:xfrm>
            <a:off x="3723983" y="3622064"/>
            <a:ext cx="5694655" cy="304699"/>
          </a:xfrm>
          <a:prstGeom prst="rect">
            <a:avLst/>
          </a:prstGeom>
          <a:noFill/>
        </p:spPr>
        <p:txBody>
          <a:bodyPr wrap="square" lIns="0" tIns="0" rIns="0" bIns="0" rtlCol="0">
            <a:spAutoFit/>
          </a:bodyPr>
          <a:lstStyle/>
          <a:p>
            <a:pPr lvl="0">
              <a:lnSpc>
                <a:spcPct val="90000"/>
              </a:lnSpc>
              <a:spcAft>
                <a:spcPts val="600"/>
              </a:spcAft>
            </a:pPr>
            <a:r>
              <a:rPr lang="en-US" sz="1100" dirty="0" smtClean="0">
                <a:gradFill>
                  <a:gsLst>
                    <a:gs pos="833">
                      <a:srgbClr val="505050"/>
                    </a:gs>
                    <a:gs pos="7500">
                      <a:srgbClr val="505050"/>
                    </a:gs>
                  </a:gsLst>
                  <a:lin ang="5400000" scaled="0"/>
                </a:gradFill>
              </a:rPr>
              <a:t>The lowercase letters in the product name can be no closer than one symbol-height below the Microsoft logo. The left edge of the product name aligns to the left edge of the symbol.</a:t>
            </a:r>
          </a:p>
        </p:txBody>
      </p:sp>
      <p:sp>
        <p:nvSpPr>
          <p:cNvPr id="12" name="TextBox 11"/>
          <p:cNvSpPr txBox="1"/>
          <p:nvPr/>
        </p:nvSpPr>
        <p:spPr>
          <a:xfrm>
            <a:off x="3723984" y="2125663"/>
            <a:ext cx="2860009" cy="193899"/>
          </a:xfrm>
          <a:prstGeom prst="rect">
            <a:avLst/>
          </a:prstGeom>
          <a:noFill/>
        </p:spPr>
        <p:txBody>
          <a:bodyPr wrap="square" lIns="0" tIns="0" rIns="0" bIns="0" rtlCol="0">
            <a:spAutoFit/>
          </a:bodyPr>
          <a:lstStyle/>
          <a:p>
            <a:pPr lvl="0">
              <a:lnSpc>
                <a:spcPct val="90000"/>
              </a:lnSpc>
              <a:spcAft>
                <a:spcPts val="600"/>
              </a:spcAft>
            </a:pPr>
            <a:r>
              <a:rPr lang="en-US" sz="1400" dirty="0" smtClean="0">
                <a:gradFill>
                  <a:gsLst>
                    <a:gs pos="833">
                      <a:srgbClr val="505050"/>
                    </a:gs>
                    <a:gs pos="7500">
                      <a:srgbClr val="505050"/>
                    </a:gs>
                  </a:gsLst>
                  <a:lin ang="5400000" scaled="0"/>
                </a:gradFill>
              </a:rPr>
              <a:t>Horizontal</a:t>
            </a:r>
          </a:p>
        </p:txBody>
      </p:sp>
      <p:sp>
        <p:nvSpPr>
          <p:cNvPr id="13" name="TextBox 12"/>
          <p:cNvSpPr txBox="1"/>
          <p:nvPr/>
        </p:nvSpPr>
        <p:spPr>
          <a:xfrm>
            <a:off x="3723984" y="4456433"/>
            <a:ext cx="2860009" cy="193899"/>
          </a:xfrm>
          <a:prstGeom prst="rect">
            <a:avLst/>
          </a:prstGeom>
          <a:noFill/>
        </p:spPr>
        <p:txBody>
          <a:bodyPr wrap="square" lIns="0" tIns="0" rIns="0" bIns="0" rtlCol="0">
            <a:spAutoFit/>
          </a:bodyPr>
          <a:lstStyle/>
          <a:p>
            <a:pPr lvl="0">
              <a:lnSpc>
                <a:spcPct val="90000"/>
              </a:lnSpc>
              <a:spcAft>
                <a:spcPts val="600"/>
              </a:spcAft>
            </a:pPr>
            <a:r>
              <a:rPr lang="en-US" sz="1400" dirty="0" smtClean="0">
                <a:gradFill>
                  <a:gsLst>
                    <a:gs pos="833">
                      <a:srgbClr val="505050"/>
                    </a:gs>
                    <a:gs pos="7500">
                      <a:srgbClr val="505050"/>
                    </a:gs>
                  </a:gsLst>
                  <a:lin ang="5400000" scaled="0"/>
                </a:gradFill>
              </a:rPr>
              <a:t>Vertical</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68787" r="52039"/>
          <a:stretch/>
        </p:blipFill>
        <p:spPr>
          <a:xfrm>
            <a:off x="3511441" y="4629797"/>
            <a:ext cx="4078381" cy="1374500"/>
          </a:xfrm>
          <a:prstGeom prst="rect">
            <a:avLst/>
          </a:prstGeom>
        </p:spPr>
      </p:pic>
    </p:spTree>
    <p:extLst>
      <p:ext uri="{BB962C8B-B14F-4D97-AF65-F5344CB8AC3E}">
        <p14:creationId xmlns:p14="http://schemas.microsoft.com/office/powerpoint/2010/main" val="275037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212373"/>
            <a:ext cx="11887200" cy="1831975"/>
          </a:xfrm>
        </p:spPr>
        <p:txBody>
          <a:bodyPr/>
          <a:lstStyle/>
          <a:p>
            <a:pPr>
              <a:spcBef>
                <a:spcPts val="0"/>
              </a:spcBef>
              <a:spcAft>
                <a:spcPts val="1836"/>
              </a:spcAft>
              <a:buSzPct val="90000"/>
            </a:pPr>
            <a:r>
              <a:rPr lang="en-US" sz="7200" dirty="0"/>
              <a:t>Segoe is our </a:t>
            </a:r>
            <a:r>
              <a:rPr lang="en-US" sz="7200" dirty="0" smtClean="0"/>
              <a:t>type family</a:t>
            </a:r>
            <a:endParaRPr lang="en-US" sz="2400" spc="-71" dirty="0">
              <a:gradFill>
                <a:gsLst>
                  <a:gs pos="0">
                    <a:srgbClr val="FFFFFF"/>
                  </a:gs>
                  <a:gs pos="86000">
                    <a:srgbClr val="FFFFFF"/>
                  </a:gs>
                </a:gsLst>
                <a:lin ang="5400000" scaled="0"/>
              </a:gradFill>
              <a:cs typeface="+mn-cs"/>
            </a:endParaRPr>
          </a:p>
        </p:txBody>
      </p:sp>
      <p:sp>
        <p:nvSpPr>
          <p:cNvPr id="4" name="Rectangle 3"/>
          <p:cNvSpPr/>
          <p:nvPr/>
        </p:nvSpPr>
        <p:spPr>
          <a:xfrm>
            <a:off x="273049" y="3044348"/>
            <a:ext cx="10059990" cy="2603790"/>
          </a:xfrm>
          <a:prstGeom prst="rect">
            <a:avLst/>
          </a:prstGeom>
        </p:spPr>
        <p:txBody>
          <a:bodyPr wrap="square" lIns="182880" tIns="146304" rIns="182880" bIns="146304">
            <a:spAutoFit/>
          </a:bodyPr>
          <a:lstStyle/>
          <a:p>
            <a:pPr>
              <a:spcAft>
                <a:spcPts val="1200"/>
              </a:spcAft>
            </a:pPr>
            <a:r>
              <a:rPr lang="en-US" sz="3000" dirty="0" smtClean="0">
                <a:ln w="3175">
                  <a:noFill/>
                </a:ln>
                <a:gradFill>
                  <a:gsLst>
                    <a:gs pos="10101">
                      <a:schemeClr val="tx1"/>
                    </a:gs>
                    <a:gs pos="37000">
                      <a:schemeClr val="tx1"/>
                    </a:gs>
                  </a:gsLst>
                  <a:lin ang="5400000" scaled="0"/>
                </a:gradFill>
                <a:latin typeface="Segoe UI Light"/>
                <a:cs typeface="Segoe UI" pitchFamily="34" charset="0"/>
              </a:rPr>
              <a:t>A modern, easy to read, and humanist typeface, the Segoe font family is closely aligned with the help of Microsoft brand personality. Use Segoe to help deliver our messages in a clean, simple, and direct way. It makes our communications feel like they come from Microsoft.</a:t>
            </a:r>
            <a:endParaRPr lang="en-US" sz="3000" dirty="0">
              <a:ln w="3175">
                <a:noFill/>
              </a:ln>
              <a:gradFill>
                <a:gsLst>
                  <a:gs pos="10101">
                    <a:schemeClr val="tx1"/>
                  </a:gs>
                  <a:gs pos="37000">
                    <a:schemeClr val="tx1"/>
                  </a:gs>
                </a:gsLst>
                <a:lin ang="5400000" scaled="0"/>
              </a:gradFill>
              <a:latin typeface="Segoe UI Light"/>
              <a:cs typeface="Segoe UI" pitchFamily="34" charset="0"/>
            </a:endParaRPr>
          </a:p>
        </p:txBody>
      </p:sp>
    </p:spTree>
    <p:extLst>
      <p:ext uri="{BB962C8B-B14F-4D97-AF65-F5344CB8AC3E}">
        <p14:creationId xmlns:p14="http://schemas.microsoft.com/office/powerpoint/2010/main" val="34274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274639" y="2034238"/>
            <a:ext cx="11889563" cy="466342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Segoe UI is the font that’s used for </a:t>
            </a:r>
            <a:br>
              <a:rPr lang="en-US" dirty="0" smtClean="0"/>
            </a:br>
            <a:r>
              <a:rPr lang="en-US" dirty="0" smtClean="0"/>
              <a:t>on-screen and digital executions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846" y="2214205"/>
            <a:ext cx="6651895" cy="2985961"/>
          </a:xfrm>
          <a:prstGeom prst="rect">
            <a:avLst/>
          </a:prstGeom>
          <a:noFill/>
          <a:ln>
            <a:noFill/>
          </a:ln>
        </p:spPr>
      </p:pic>
      <p:sp>
        <p:nvSpPr>
          <p:cNvPr id="10" name="TextBox 9"/>
          <p:cNvSpPr txBox="1"/>
          <p:nvPr/>
        </p:nvSpPr>
        <p:spPr>
          <a:xfrm>
            <a:off x="267326" y="2257076"/>
            <a:ext cx="4396448" cy="4447884"/>
          </a:xfrm>
          <a:prstGeom prst="rect">
            <a:avLst/>
          </a:prstGeom>
          <a:noFill/>
        </p:spPr>
        <p:txBody>
          <a:bodyPr wrap="square" lIns="182880" tIns="0" rIns="182880" bIns="0" rtlCol="0">
            <a:spAutoFit/>
          </a:bodyPr>
          <a:lstStyle/>
          <a:p>
            <a:pPr lvl="0">
              <a:lnSpc>
                <a:spcPct val="90000"/>
              </a:lnSpc>
              <a:spcAft>
                <a:spcPts val="1200"/>
              </a:spcAft>
            </a:pPr>
            <a:r>
              <a:rPr lang="en-US" sz="1300" b="1" dirty="0" smtClean="0">
                <a:gradFill>
                  <a:gsLst>
                    <a:gs pos="833">
                      <a:srgbClr val="505050"/>
                    </a:gs>
                    <a:gs pos="7500">
                      <a:srgbClr val="505050"/>
                    </a:gs>
                  </a:gsLst>
                  <a:lin ang="5400000" scaled="0"/>
                </a:gradFill>
              </a:rPr>
              <a:t>Follow these guidelines for PowerPoint</a:t>
            </a:r>
            <a:endParaRPr lang="en-US" sz="1300" b="1" dirty="0">
              <a:gradFill>
                <a:gsLst>
                  <a:gs pos="833">
                    <a:srgbClr val="505050"/>
                  </a:gs>
                  <a:gs pos="7500">
                    <a:srgbClr val="505050"/>
                  </a:gs>
                </a:gsLst>
                <a:lin ang="5400000" scaled="0"/>
              </a:gradFill>
            </a:endParaRPr>
          </a:p>
          <a:p>
            <a:pPr lvl="0">
              <a:lnSpc>
                <a:spcPct val="90000"/>
              </a:lnSpc>
              <a:spcAft>
                <a:spcPts val="200"/>
              </a:spcAft>
            </a:pPr>
            <a:r>
              <a:rPr lang="en-US" sz="1300" b="1" dirty="0" smtClean="0">
                <a:gradFill>
                  <a:gsLst>
                    <a:gs pos="833">
                      <a:srgbClr val="505050"/>
                    </a:gs>
                    <a:gs pos="7500">
                      <a:srgbClr val="505050"/>
                    </a:gs>
                  </a:gsLst>
                  <a:lin ang="5400000" scaled="0"/>
                </a:gradFill>
              </a:rPr>
              <a:t>Size and weight</a:t>
            </a:r>
          </a:p>
          <a:p>
            <a:pPr marL="114300" lvl="0" indent="-114300">
              <a:lnSpc>
                <a:spcPct val="90000"/>
              </a:lnSpc>
              <a:spcAft>
                <a:spcPts val="200"/>
              </a:spcAft>
              <a:buFont typeface="Arial" panose="020B0604020202020204" pitchFamily="34" charset="0"/>
              <a:buChar char="•"/>
            </a:pPr>
            <a:r>
              <a:rPr lang="en-US" sz="1300" dirty="0" smtClean="0">
                <a:gradFill>
                  <a:gsLst>
                    <a:gs pos="833">
                      <a:srgbClr val="505050"/>
                    </a:gs>
                    <a:gs pos="7500">
                      <a:srgbClr val="505050"/>
                    </a:gs>
                  </a:gsLst>
                  <a:lin ang="5400000" scaled="0"/>
                </a:gradFill>
              </a:rPr>
              <a:t>Limit type to no more than three sizes on a slide</a:t>
            </a:r>
          </a:p>
          <a:p>
            <a:pPr marL="114300" lvl="0" indent="-114300">
              <a:lnSpc>
                <a:spcPct val="90000"/>
              </a:lnSpc>
              <a:spcAft>
                <a:spcPts val="200"/>
              </a:spcAft>
              <a:buFont typeface="Arial" panose="020B0604020202020204" pitchFamily="34" charset="0"/>
              <a:buChar char="•"/>
            </a:pPr>
            <a:r>
              <a:rPr lang="en-US" sz="1300" dirty="0" smtClean="0">
                <a:gradFill>
                  <a:gsLst>
                    <a:gs pos="833">
                      <a:srgbClr val="505050"/>
                    </a:gs>
                    <a:gs pos="7500">
                      <a:srgbClr val="505050"/>
                    </a:gs>
                  </a:gsLst>
                  <a:lin ang="5400000" scaled="0"/>
                </a:gradFill>
              </a:rPr>
              <a:t>Use Light for text larger than 28pt</a:t>
            </a:r>
          </a:p>
          <a:p>
            <a:pPr marL="114300" lvl="0" indent="-114300">
              <a:lnSpc>
                <a:spcPct val="90000"/>
              </a:lnSpc>
              <a:spcAft>
                <a:spcPts val="200"/>
              </a:spcAft>
              <a:buFont typeface="Arial" panose="020B0604020202020204" pitchFamily="34" charset="0"/>
              <a:buChar char="•"/>
            </a:pPr>
            <a:r>
              <a:rPr lang="en-US" sz="1300" dirty="0" smtClean="0">
                <a:gradFill>
                  <a:gsLst>
                    <a:gs pos="833">
                      <a:srgbClr val="505050"/>
                    </a:gs>
                    <a:gs pos="7500">
                      <a:srgbClr val="505050"/>
                    </a:gs>
                  </a:gsLst>
                  <a:lin ang="5400000" scaled="0"/>
                </a:gradFill>
              </a:rPr>
              <a:t>Use Regular or Semibold for increased legibility at small sizes or over backgrounds</a:t>
            </a:r>
          </a:p>
          <a:p>
            <a:pPr marL="114300" lvl="0" indent="-114300">
              <a:lnSpc>
                <a:spcPct val="90000"/>
              </a:lnSpc>
              <a:spcAft>
                <a:spcPts val="200"/>
              </a:spcAft>
              <a:buFont typeface="Arial" panose="020B0604020202020204" pitchFamily="34" charset="0"/>
              <a:buChar char="•"/>
            </a:pPr>
            <a:r>
              <a:rPr lang="en-US" sz="1300" dirty="0" smtClean="0">
                <a:gradFill>
                  <a:gsLst>
                    <a:gs pos="833">
                      <a:srgbClr val="505050"/>
                    </a:gs>
                    <a:gs pos="7500">
                      <a:srgbClr val="505050"/>
                    </a:gs>
                  </a:gsLst>
                  <a:lin ang="5400000" scaled="0"/>
                </a:gradFill>
              </a:rPr>
              <a:t>Use Semibold or Bold for subheads, but not </a:t>
            </a:r>
            <a:br>
              <a:rPr lang="en-US" sz="1300" dirty="0" smtClean="0">
                <a:gradFill>
                  <a:gsLst>
                    <a:gs pos="833">
                      <a:srgbClr val="505050"/>
                    </a:gs>
                    <a:gs pos="7500">
                      <a:srgbClr val="505050"/>
                    </a:gs>
                  </a:gsLst>
                  <a:lin ang="5400000" scaled="0"/>
                </a:gradFill>
              </a:rPr>
            </a:br>
            <a:r>
              <a:rPr lang="en-US" sz="1300" dirty="0" smtClean="0">
                <a:gradFill>
                  <a:gsLst>
                    <a:gs pos="833">
                      <a:srgbClr val="505050"/>
                    </a:gs>
                    <a:gs pos="7500">
                      <a:srgbClr val="505050"/>
                    </a:gs>
                  </a:gsLst>
                  <a:lin ang="5400000" scaled="0"/>
                </a:gradFill>
              </a:rPr>
              <a:t>for headlines</a:t>
            </a:r>
          </a:p>
          <a:p>
            <a:pPr marL="114300" lvl="0" indent="-114300">
              <a:lnSpc>
                <a:spcPct val="90000"/>
              </a:lnSpc>
              <a:spcAft>
                <a:spcPts val="200"/>
              </a:spcAft>
              <a:buFont typeface="Arial" panose="020B0604020202020204" pitchFamily="34" charset="0"/>
              <a:buChar char="•"/>
            </a:pPr>
            <a:r>
              <a:rPr lang="en-US" sz="1300" dirty="0" smtClean="0">
                <a:gradFill>
                  <a:gsLst>
                    <a:gs pos="833">
                      <a:srgbClr val="505050"/>
                    </a:gs>
                    <a:gs pos="7500">
                      <a:srgbClr val="505050"/>
                    </a:gs>
                  </a:gsLst>
                  <a:lin ang="5400000" scaled="0"/>
                </a:gradFill>
              </a:rPr>
              <a:t>Segoe Black and Condensed should be used sparingly</a:t>
            </a:r>
          </a:p>
          <a:p>
            <a:pPr marL="114300" lvl="0" indent="-114300">
              <a:lnSpc>
                <a:spcPct val="90000"/>
              </a:lnSpc>
              <a:spcAft>
                <a:spcPts val="200"/>
              </a:spcAft>
              <a:buFont typeface="Arial" panose="020B0604020202020204" pitchFamily="34" charset="0"/>
              <a:buChar char="•"/>
            </a:pPr>
            <a:endParaRPr lang="en-US" sz="1300" dirty="0">
              <a:gradFill>
                <a:gsLst>
                  <a:gs pos="833">
                    <a:srgbClr val="505050"/>
                  </a:gs>
                  <a:gs pos="7500">
                    <a:srgbClr val="505050"/>
                  </a:gs>
                </a:gsLst>
                <a:lin ang="5400000" scaled="0"/>
              </a:gradFill>
            </a:endParaRPr>
          </a:p>
          <a:p>
            <a:pPr lvl="0">
              <a:lnSpc>
                <a:spcPct val="90000"/>
              </a:lnSpc>
              <a:spcAft>
                <a:spcPts val="200"/>
              </a:spcAft>
            </a:pPr>
            <a:r>
              <a:rPr lang="en-US" sz="1300" b="1" dirty="0" smtClean="0">
                <a:gradFill>
                  <a:gsLst>
                    <a:gs pos="833">
                      <a:srgbClr val="505050"/>
                    </a:gs>
                    <a:gs pos="7500">
                      <a:srgbClr val="505050"/>
                    </a:gs>
                  </a:gsLst>
                  <a:lin ang="5400000" scaled="0"/>
                </a:gradFill>
              </a:rPr>
              <a:t>Case</a:t>
            </a:r>
            <a:endParaRPr lang="en-US" sz="1300" b="1" dirty="0">
              <a:gradFill>
                <a:gsLst>
                  <a:gs pos="833">
                    <a:srgbClr val="505050"/>
                  </a:gs>
                  <a:gs pos="7500">
                    <a:srgbClr val="505050"/>
                  </a:gs>
                </a:gsLst>
                <a:lin ang="5400000" scaled="0"/>
              </a:gradFill>
            </a:endParaRPr>
          </a:p>
          <a:p>
            <a:pPr marL="114300" lvl="0" indent="-114300">
              <a:lnSpc>
                <a:spcPct val="90000"/>
              </a:lnSpc>
              <a:spcAft>
                <a:spcPts val="200"/>
              </a:spcAft>
              <a:buFont typeface="Arial" panose="020B0604020202020204" pitchFamily="34" charset="0"/>
              <a:buChar char="•"/>
            </a:pPr>
            <a:r>
              <a:rPr lang="en-US" sz="1300" dirty="0" smtClean="0">
                <a:gradFill>
                  <a:gsLst>
                    <a:gs pos="833">
                      <a:srgbClr val="505050"/>
                    </a:gs>
                    <a:gs pos="7500">
                      <a:srgbClr val="505050"/>
                    </a:gs>
                  </a:gsLst>
                  <a:lin ang="5400000" scaled="0"/>
                </a:gradFill>
              </a:rPr>
              <a:t>Sentence case is our standard for all communications</a:t>
            </a:r>
          </a:p>
          <a:p>
            <a:pPr marL="114300" lvl="0" indent="-114300">
              <a:lnSpc>
                <a:spcPct val="90000"/>
              </a:lnSpc>
              <a:spcAft>
                <a:spcPts val="200"/>
              </a:spcAft>
              <a:buFont typeface="Arial" panose="020B0604020202020204" pitchFamily="34" charset="0"/>
              <a:buChar char="•"/>
            </a:pPr>
            <a:r>
              <a:rPr lang="en-US" sz="1300" dirty="0" smtClean="0">
                <a:gradFill>
                  <a:gsLst>
                    <a:gs pos="833">
                      <a:srgbClr val="505050"/>
                    </a:gs>
                    <a:gs pos="7500">
                      <a:srgbClr val="505050"/>
                    </a:gs>
                  </a:gsLst>
                  <a:lin ang="5400000" scaled="0"/>
                </a:gradFill>
              </a:rPr>
              <a:t>Use all-uppercase sparingly – for titles, short headings, or subheadings, and never for full paragraphs</a:t>
            </a:r>
          </a:p>
          <a:p>
            <a:pPr marL="114300" lvl="0" indent="-114300">
              <a:lnSpc>
                <a:spcPct val="90000"/>
              </a:lnSpc>
              <a:spcAft>
                <a:spcPts val="200"/>
              </a:spcAft>
              <a:buFont typeface="Arial" panose="020B0604020202020204" pitchFamily="34" charset="0"/>
              <a:buChar char="•"/>
            </a:pPr>
            <a:r>
              <a:rPr lang="en-US" sz="1300" dirty="0" smtClean="0">
                <a:gradFill>
                  <a:gsLst>
                    <a:gs pos="833">
                      <a:srgbClr val="505050"/>
                    </a:gs>
                    <a:gs pos="7500">
                      <a:srgbClr val="505050"/>
                    </a:gs>
                  </a:gsLst>
                  <a:lin ang="5400000" scaled="0"/>
                </a:gradFill>
              </a:rPr>
              <a:t>Don’t use all-lowercase type</a:t>
            </a:r>
          </a:p>
          <a:p>
            <a:pPr lvl="0">
              <a:lnSpc>
                <a:spcPct val="90000"/>
              </a:lnSpc>
              <a:spcAft>
                <a:spcPts val="200"/>
              </a:spcAft>
            </a:pPr>
            <a:endParaRPr lang="en-US" sz="1300" dirty="0">
              <a:gradFill>
                <a:gsLst>
                  <a:gs pos="833">
                    <a:srgbClr val="505050"/>
                  </a:gs>
                  <a:gs pos="7500">
                    <a:srgbClr val="505050"/>
                  </a:gs>
                </a:gsLst>
                <a:lin ang="5400000" scaled="0"/>
              </a:gradFill>
            </a:endParaRPr>
          </a:p>
          <a:p>
            <a:pPr lvl="0">
              <a:lnSpc>
                <a:spcPct val="90000"/>
              </a:lnSpc>
              <a:spcAft>
                <a:spcPts val="200"/>
              </a:spcAft>
            </a:pPr>
            <a:r>
              <a:rPr lang="en-US" sz="1300" b="1" dirty="0" smtClean="0">
                <a:gradFill>
                  <a:gsLst>
                    <a:gs pos="833">
                      <a:srgbClr val="505050"/>
                    </a:gs>
                    <a:gs pos="7500">
                      <a:srgbClr val="505050"/>
                    </a:gs>
                  </a:gsLst>
                  <a:lin ang="5400000" scaled="0"/>
                </a:gradFill>
              </a:rPr>
              <a:t>Justification</a:t>
            </a:r>
            <a:endParaRPr lang="en-US" sz="1300" b="1" dirty="0">
              <a:gradFill>
                <a:gsLst>
                  <a:gs pos="833">
                    <a:srgbClr val="505050"/>
                  </a:gs>
                  <a:gs pos="7500">
                    <a:srgbClr val="505050"/>
                  </a:gs>
                </a:gsLst>
                <a:lin ang="5400000" scaled="0"/>
              </a:gradFill>
            </a:endParaRPr>
          </a:p>
          <a:p>
            <a:pPr marL="114300" lvl="0" indent="-114300">
              <a:lnSpc>
                <a:spcPct val="90000"/>
              </a:lnSpc>
              <a:spcAft>
                <a:spcPts val="200"/>
              </a:spcAft>
              <a:buFont typeface="Arial" panose="020B0604020202020204" pitchFamily="34" charset="0"/>
              <a:buChar char="•"/>
            </a:pPr>
            <a:r>
              <a:rPr lang="en-US" sz="1300" dirty="0" smtClean="0">
                <a:gradFill>
                  <a:gsLst>
                    <a:gs pos="833">
                      <a:srgbClr val="505050"/>
                    </a:gs>
                    <a:gs pos="7500">
                      <a:srgbClr val="505050"/>
                    </a:gs>
                  </a:gsLst>
                  <a:lin ang="5400000" scaled="0"/>
                </a:gradFill>
              </a:rPr>
              <a:t>Type should be set flush left, ragged right</a:t>
            </a:r>
          </a:p>
          <a:p>
            <a:pPr marL="114300" lvl="0" indent="-114300">
              <a:lnSpc>
                <a:spcPct val="90000"/>
              </a:lnSpc>
              <a:spcAft>
                <a:spcPts val="200"/>
              </a:spcAft>
              <a:buFont typeface="Arial" panose="020B0604020202020204" pitchFamily="34" charset="0"/>
              <a:buChar char="•"/>
            </a:pPr>
            <a:r>
              <a:rPr lang="en-US" sz="1300" dirty="0" smtClean="0">
                <a:gradFill>
                  <a:gsLst>
                    <a:gs pos="833">
                      <a:srgbClr val="505050"/>
                    </a:gs>
                    <a:gs pos="7500">
                      <a:srgbClr val="505050"/>
                    </a:gs>
                  </a:gsLst>
                  <a:lin ang="5400000" scaled="0"/>
                </a:gradFill>
              </a:rPr>
              <a:t>Avoid windows, orphans and lines that end </a:t>
            </a:r>
            <a:br>
              <a:rPr lang="en-US" sz="1300" dirty="0" smtClean="0">
                <a:gradFill>
                  <a:gsLst>
                    <a:gs pos="833">
                      <a:srgbClr val="505050"/>
                    </a:gs>
                    <a:gs pos="7500">
                      <a:srgbClr val="505050"/>
                    </a:gs>
                  </a:gsLst>
                  <a:lin ang="5400000" scaled="0"/>
                </a:gradFill>
              </a:rPr>
            </a:br>
            <a:r>
              <a:rPr lang="en-US" sz="1300" dirty="0" smtClean="0">
                <a:gradFill>
                  <a:gsLst>
                    <a:gs pos="833">
                      <a:srgbClr val="505050"/>
                    </a:gs>
                    <a:gs pos="7500">
                      <a:srgbClr val="505050"/>
                    </a:gs>
                  </a:gsLst>
                  <a:lin ang="5400000" scaled="0"/>
                </a:gradFill>
              </a:rPr>
              <a:t>with hyphens</a:t>
            </a:r>
          </a:p>
        </p:txBody>
      </p:sp>
    </p:spTree>
    <p:extLst>
      <p:ext uri="{BB962C8B-B14F-4D97-AF65-F5344CB8AC3E}">
        <p14:creationId xmlns:p14="http://schemas.microsoft.com/office/powerpoint/2010/main" val="306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fonts/typography</a:t>
            </a:r>
            <a:endParaRPr lang="en-US" dirty="0"/>
          </a:p>
        </p:txBody>
      </p:sp>
      <p:sp>
        <p:nvSpPr>
          <p:cNvPr id="3" name="Text Placeholder 2"/>
          <p:cNvSpPr>
            <a:spLocks noGrp="1"/>
          </p:cNvSpPr>
          <p:nvPr>
            <p:ph type="body" sz="quarter" idx="11"/>
          </p:nvPr>
        </p:nvSpPr>
        <p:spPr/>
        <p:txBody>
          <a:bodyPr/>
          <a:lstStyle/>
          <a:p>
            <a:r>
              <a:rPr lang="en-US" dirty="0" smtClean="0"/>
              <a:t>Segoe UI is used for PowerPoint</a:t>
            </a:r>
          </a:p>
          <a:p>
            <a:pPr lvl="1"/>
            <a:r>
              <a:rPr lang="en-US" dirty="0" smtClean="0"/>
              <a:t>Any font size 28pt or larger should use Segoe UI Light</a:t>
            </a:r>
          </a:p>
          <a:p>
            <a:pPr lvl="1"/>
            <a:r>
              <a:rPr lang="en-US" dirty="0" smtClean="0"/>
              <a:t>On one slide, try to use a maximum of 3 font sizes</a:t>
            </a:r>
          </a:p>
          <a:p>
            <a:r>
              <a:rPr lang="en-US" dirty="0" smtClean="0"/>
              <a:t>Control focus by using scale versus bullets</a:t>
            </a:r>
          </a:p>
          <a:p>
            <a:pPr lvl="1"/>
            <a:r>
              <a:rPr lang="en-US" dirty="0" smtClean="0"/>
              <a:t>Use color to draw focus when necessary</a:t>
            </a:r>
          </a:p>
          <a:p>
            <a:pPr lvl="1"/>
            <a:r>
              <a:rPr lang="en-US" dirty="0" smtClean="0"/>
              <a:t>Start with main topic at 40pt and subtopics at 20pt</a:t>
            </a:r>
          </a:p>
          <a:p>
            <a:r>
              <a:rPr lang="en-US" dirty="0" smtClean="0"/>
              <a:t>Title/sentence casing and periods</a:t>
            </a:r>
          </a:p>
          <a:p>
            <a:pPr lvl="1"/>
            <a:r>
              <a:rPr lang="en-US" dirty="0" smtClean="0"/>
              <a:t>Title text should be “sentence case” </a:t>
            </a:r>
          </a:p>
          <a:p>
            <a:pPr lvl="1"/>
            <a:r>
              <a:rPr lang="en-US" dirty="0" smtClean="0"/>
              <a:t>All supporting slide text should be sentence case except for names and products</a:t>
            </a:r>
          </a:p>
          <a:p>
            <a:pPr lvl="1"/>
            <a:r>
              <a:rPr lang="en-US" dirty="0" smtClean="0"/>
              <a:t>In PowerPoint, periods are used sparingly. They are only when needed to separate lines of text.</a:t>
            </a:r>
          </a:p>
        </p:txBody>
      </p:sp>
    </p:spTree>
    <p:extLst>
      <p:ext uri="{BB962C8B-B14F-4D97-AF65-F5344CB8AC3E}">
        <p14:creationId xmlns:p14="http://schemas.microsoft.com/office/powerpoint/2010/main" val="164150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Adjusting list levels</a:t>
            </a:r>
            <a:endParaRPr lang="en-US" dirty="0"/>
          </a:p>
        </p:txBody>
      </p:sp>
      <p:sp>
        <p:nvSpPr>
          <p:cNvPr id="6" name="Text Placeholder 5"/>
          <p:cNvSpPr>
            <a:spLocks noGrp="1"/>
          </p:cNvSpPr>
          <p:nvPr>
            <p:ph type="body" sz="quarter" idx="11"/>
          </p:nvPr>
        </p:nvSpPr>
        <p:spPr/>
        <p:txBody>
          <a:bodyPr/>
          <a:lstStyle/>
          <a:p>
            <a:r>
              <a:rPr lang="en-US" dirty="0" smtClean="0"/>
              <a:t>Main topic 1: size 40pt</a:t>
            </a:r>
          </a:p>
          <a:p>
            <a:pPr lvl="1"/>
            <a:r>
              <a:rPr lang="en-US" dirty="0" smtClean="0"/>
              <a:t>Size 20pt for the subtopics</a:t>
            </a:r>
          </a:p>
          <a:p>
            <a:pPr lvl="1"/>
            <a:r>
              <a:rPr lang="en-US" dirty="0" smtClean="0"/>
              <a:t>Size 20pt for the subtopics</a:t>
            </a:r>
          </a:p>
          <a:p>
            <a:r>
              <a:rPr lang="en-US" dirty="0" smtClean="0"/>
              <a:t>Main topic 2: size 40pt</a:t>
            </a:r>
          </a:p>
          <a:p>
            <a:pPr lvl="1"/>
            <a:r>
              <a:rPr lang="en-US" dirty="0" smtClean="0"/>
              <a:t>Size 20pt for the subtopics</a:t>
            </a:r>
          </a:p>
          <a:p>
            <a:pPr lvl="1"/>
            <a:r>
              <a:rPr lang="en-US" dirty="0" smtClean="0"/>
              <a:t>Size 20pt for the subtopics</a:t>
            </a:r>
          </a:p>
          <a:p>
            <a:r>
              <a:rPr lang="en-US" dirty="0" smtClean="0"/>
              <a:t>Main topic 3: size 40pt</a:t>
            </a:r>
          </a:p>
          <a:p>
            <a:pPr lvl="1"/>
            <a:r>
              <a:rPr lang="en-US" dirty="0" smtClean="0"/>
              <a:t>Size 20pt for the subtopics</a:t>
            </a:r>
          </a:p>
          <a:p>
            <a:pPr lvl="1"/>
            <a:r>
              <a:rPr lang="en-US" dirty="0" smtClean="0"/>
              <a:t>Size 20pt for the subtopics</a:t>
            </a:r>
            <a:endParaRPr lang="en-US" dirty="0"/>
          </a:p>
        </p:txBody>
      </p:sp>
      <p:pic>
        <p:nvPicPr>
          <p:cNvPr id="1027" name="Picture 3"/>
          <p:cNvPicPr>
            <a:picLocks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12043" y="5310029"/>
            <a:ext cx="6264116" cy="1396294"/>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8501063" y="2765750"/>
            <a:ext cx="3663140" cy="3940573"/>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Use the </a:t>
            </a:r>
            <a:r>
              <a:rPr lang="en-US" sz="1400" dirty="0" smtClean="0">
                <a:gradFill>
                  <a:gsLst>
                    <a:gs pos="5417">
                      <a:srgbClr val="FFFFFF"/>
                    </a:gs>
                    <a:gs pos="28000">
                      <a:srgbClr val="FFFFFF"/>
                    </a:gs>
                  </a:gsLst>
                  <a:lin ang="5400000" scaled="0"/>
                </a:gradFill>
                <a:ea typeface="Segoe UI" pitchFamily="34" charset="0"/>
                <a:cs typeface="Segoe UI" pitchFamily="34" charset="0"/>
              </a:rPr>
              <a:t>“Decrease List </a:t>
            </a:r>
            <a:r>
              <a:rPr lang="en-US" sz="1400" dirty="0">
                <a:gradFill>
                  <a:gsLst>
                    <a:gs pos="5417">
                      <a:srgbClr val="FFFFFF"/>
                    </a:gs>
                    <a:gs pos="28000">
                      <a:srgbClr val="FFFFFF"/>
                    </a:gs>
                  </a:gsLst>
                  <a:lin ang="5400000" scaled="0"/>
                </a:gradFill>
                <a:ea typeface="Segoe UI" pitchFamily="34" charset="0"/>
                <a:cs typeface="Segoe UI" pitchFamily="34" charset="0"/>
              </a:rPr>
              <a:t>Level” and </a:t>
            </a:r>
            <a:r>
              <a:rPr lang="en-US" sz="1400" dirty="0" smtClean="0">
                <a:gradFill>
                  <a:gsLst>
                    <a:gs pos="5417">
                      <a:srgbClr val="FFFFFF"/>
                    </a:gs>
                    <a:gs pos="28000">
                      <a:srgbClr val="FFFFFF"/>
                    </a:gs>
                  </a:gsLst>
                  <a:lin ang="5400000" scaled="0"/>
                </a:gradFill>
                <a:ea typeface="Segoe UI" pitchFamily="34" charset="0"/>
                <a:cs typeface="Segoe UI" pitchFamily="34" charset="0"/>
              </a:rPr>
              <a:t>“Increase List </a:t>
            </a:r>
            <a:r>
              <a:rPr lang="en-US" sz="1400" dirty="0">
                <a:gradFill>
                  <a:gsLst>
                    <a:gs pos="5417">
                      <a:srgbClr val="FFFFFF"/>
                    </a:gs>
                    <a:gs pos="28000">
                      <a:srgbClr val="FFFFFF"/>
                    </a:gs>
                  </a:gsLst>
                  <a:lin ang="5400000" scaled="0"/>
                </a:gradFill>
                <a:ea typeface="Segoe UI" pitchFamily="34" charset="0"/>
                <a:cs typeface="Segoe UI" pitchFamily="34" charset="0"/>
              </a:rPr>
              <a:t>Level” tools on the Home Menu to change text levels.</a:t>
            </a:r>
          </a:p>
          <a:p>
            <a:pPr defTabSz="932472" fontAlgn="base">
              <a:spcBef>
                <a:spcPts val="612"/>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Try this:  </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Place your cursor in any row of text to the left that says “Size </a:t>
            </a:r>
            <a:r>
              <a:rPr lang="en-US" sz="1400" dirty="0" smtClean="0">
                <a:gradFill>
                  <a:gsLst>
                    <a:gs pos="5417">
                      <a:srgbClr val="FFFFFF"/>
                    </a:gs>
                    <a:gs pos="28000">
                      <a:srgbClr val="FFFFFF"/>
                    </a:gs>
                  </a:gsLst>
                  <a:lin ang="5400000" scaled="0"/>
                </a:gradFill>
                <a:ea typeface="Segoe UI" pitchFamily="34" charset="0"/>
                <a:cs typeface="Segoe UI" pitchFamily="34" charset="0"/>
              </a:rPr>
              <a:t>20pt </a:t>
            </a:r>
            <a:r>
              <a:rPr lang="en-US" sz="1400" dirty="0">
                <a:gradFill>
                  <a:gsLst>
                    <a:gs pos="5417">
                      <a:srgbClr val="FFFFFF"/>
                    </a:gs>
                    <a:gs pos="28000">
                      <a:srgbClr val="FFFFFF"/>
                    </a:gs>
                  </a:gsLst>
                  <a:lin ang="5400000" scaled="0"/>
                </a:gradFill>
                <a:ea typeface="Segoe UI" pitchFamily="34" charset="0"/>
                <a:cs typeface="Segoe UI" pitchFamily="34" charset="0"/>
              </a:rPr>
              <a:t>for subtopics”</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Next click the Home tab, and then on the “</a:t>
            </a:r>
            <a:r>
              <a:rPr lang="en-US" sz="1400" u="sng" dirty="0">
                <a:gradFill>
                  <a:gsLst>
                    <a:gs pos="5417">
                      <a:srgbClr val="FFFFFF"/>
                    </a:gs>
                    <a:gs pos="28000">
                      <a:srgbClr val="FFFFFF"/>
                    </a:gs>
                  </a:gsLst>
                  <a:lin ang="5400000" scaled="0"/>
                </a:gradFill>
                <a:ea typeface="Segoe UI" pitchFamily="34" charset="0"/>
                <a:cs typeface="Segoe UI" pitchFamily="34" charset="0"/>
              </a:rPr>
              <a:t>Decrease List level</a:t>
            </a:r>
            <a:r>
              <a:rPr lang="en-US" sz="1400" dirty="0">
                <a:gradFill>
                  <a:gsLst>
                    <a:gs pos="5417">
                      <a:srgbClr val="FFFFFF"/>
                    </a:gs>
                    <a:gs pos="28000">
                      <a:srgbClr val="FFFFFF"/>
                    </a:gs>
                  </a:gsLst>
                  <a:lin ang="5400000" scaled="0"/>
                </a:gradFill>
                <a:ea typeface="Segoe UI" pitchFamily="34" charset="0"/>
                <a:cs typeface="Segoe UI" pitchFamily="34" charset="0"/>
              </a:rPr>
              <a:t>” tool. Notice how the line </a:t>
            </a:r>
            <a:r>
              <a:rPr lang="en-US" sz="1400" dirty="0" smtClean="0">
                <a:gradFill>
                  <a:gsLst>
                    <a:gs pos="5417">
                      <a:srgbClr val="FFFFFF"/>
                    </a:gs>
                    <a:gs pos="28000">
                      <a:srgbClr val="FFFFFF"/>
                    </a:gs>
                  </a:gsLst>
                  <a:lin ang="5400000" scaled="0"/>
                </a:gradFill>
                <a:ea typeface="Segoe UI" pitchFamily="34" charset="0"/>
                <a:cs typeface="Segoe UI" pitchFamily="34" charset="0"/>
              </a:rPr>
              <a:t>moves up one level.</a:t>
            </a:r>
            <a:endParaRPr lang="en-US" sz="1400" dirty="0">
              <a:gradFill>
                <a:gsLst>
                  <a:gs pos="5417">
                    <a:srgbClr val="FFFFFF"/>
                  </a:gs>
                  <a:gs pos="28000">
                    <a:srgbClr val="FFFFFF"/>
                  </a:gs>
                </a:gsLst>
                <a:lin ang="5400000" scaled="0"/>
              </a:gradFill>
              <a:ea typeface="Segoe UI" pitchFamily="34" charset="0"/>
              <a:cs typeface="Segoe UI" pitchFamily="34" charset="0"/>
            </a:endParaRP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Now try placing your cursor in one of the  “Main topic…” lines of text. Click the “</a:t>
            </a:r>
            <a:r>
              <a:rPr lang="en-US" sz="1400" u="sng" dirty="0">
                <a:gradFill>
                  <a:gsLst>
                    <a:gs pos="5417">
                      <a:srgbClr val="FFFFFF"/>
                    </a:gs>
                    <a:gs pos="28000">
                      <a:srgbClr val="FFFFFF"/>
                    </a:gs>
                  </a:gsLst>
                  <a:lin ang="5400000" scaled="0"/>
                </a:gradFill>
                <a:ea typeface="Segoe UI" pitchFamily="34" charset="0"/>
                <a:cs typeface="Segoe UI" pitchFamily="34" charset="0"/>
              </a:rPr>
              <a:t>Increase List Level</a:t>
            </a:r>
            <a:r>
              <a:rPr lang="en-US" sz="1400" dirty="0">
                <a:gradFill>
                  <a:gsLst>
                    <a:gs pos="5417">
                      <a:srgbClr val="FFFFFF"/>
                    </a:gs>
                    <a:gs pos="28000">
                      <a:srgbClr val="FFFFFF"/>
                    </a:gs>
                  </a:gsLst>
                  <a:lin ang="5400000" scaled="0"/>
                </a:gradFill>
                <a:ea typeface="Segoe UI" pitchFamily="34" charset="0"/>
                <a:cs typeface="Segoe UI" pitchFamily="34" charset="0"/>
              </a:rPr>
              <a:t>” tool and see how the text is pushed </a:t>
            </a:r>
            <a:r>
              <a:rPr lang="en-US" sz="1400" dirty="0" smtClean="0">
                <a:gradFill>
                  <a:gsLst>
                    <a:gs pos="5417">
                      <a:srgbClr val="FFFFFF"/>
                    </a:gs>
                    <a:gs pos="28000">
                      <a:srgbClr val="FFFFFF"/>
                    </a:gs>
                  </a:gsLst>
                  <a:lin ang="5400000" scaled="0"/>
                </a:gradFill>
                <a:ea typeface="Segoe UI" pitchFamily="34" charset="0"/>
                <a:cs typeface="Segoe UI" pitchFamily="34" charset="0"/>
              </a:rPr>
              <a:t>in one </a:t>
            </a:r>
            <a:r>
              <a:rPr lang="en-US" sz="1400" dirty="0">
                <a:gradFill>
                  <a:gsLst>
                    <a:gs pos="5417">
                      <a:srgbClr val="FFFFFF"/>
                    </a:gs>
                    <a:gs pos="28000">
                      <a:srgbClr val="FFFFFF"/>
                    </a:gs>
                  </a:gsLst>
                  <a:lin ang="5400000" scaled="0"/>
                </a:gradFill>
                <a:ea typeface="Segoe UI" pitchFamily="34" charset="0"/>
                <a:cs typeface="Segoe UI" pitchFamily="34" charset="0"/>
              </a:rPr>
              <a:t>level</a:t>
            </a:r>
          </a:p>
          <a:p>
            <a:pPr defTabSz="932472" fontAlgn="base">
              <a:spcBef>
                <a:spcPts val="612"/>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Use these 2 tools to adjust your text levels as you work</a:t>
            </a:r>
          </a:p>
        </p:txBody>
      </p:sp>
    </p:spTree>
    <p:extLst>
      <p:ext uri="{BB962C8B-B14F-4D97-AF65-F5344CB8AC3E}">
        <p14:creationId xmlns:p14="http://schemas.microsoft.com/office/powerpoint/2010/main" val="374923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 spacing</a:t>
            </a:r>
            <a:endParaRPr lang="en-US" dirty="0"/>
          </a:p>
        </p:txBody>
      </p:sp>
      <p:sp>
        <p:nvSpPr>
          <p:cNvPr id="3" name="Text Placeholder 2"/>
          <p:cNvSpPr>
            <a:spLocks noGrp="1"/>
          </p:cNvSpPr>
          <p:nvPr>
            <p:ph type="body" sz="quarter" idx="11"/>
          </p:nvPr>
        </p:nvSpPr>
        <p:spPr/>
        <p:txBody>
          <a:bodyPr/>
          <a:lstStyle/>
          <a:p>
            <a:r>
              <a:rPr lang="en-US" sz="5400" spc="-100" dirty="0" smtClean="0"/>
              <a:t>Type that is size 54pt and larger </a:t>
            </a:r>
            <a:br>
              <a:rPr lang="en-US" sz="5400" spc="-100" dirty="0" smtClean="0"/>
            </a:br>
            <a:r>
              <a:rPr lang="en-US" sz="5400" spc="-100" dirty="0" smtClean="0"/>
              <a:t>should be condensed by 1pt</a:t>
            </a:r>
          </a:p>
          <a:p>
            <a:r>
              <a:rPr lang="en-US" spc="0" dirty="0" smtClean="0"/>
              <a:t>Type that is </a:t>
            </a:r>
            <a:r>
              <a:rPr lang="en-US" dirty="0" smtClean="0"/>
              <a:t>smaller than </a:t>
            </a:r>
            <a:r>
              <a:rPr lang="en-US" spc="0" dirty="0" smtClean="0"/>
              <a:t>54pt</a:t>
            </a:r>
            <a:br>
              <a:rPr lang="en-US" spc="0" dirty="0" smtClean="0"/>
            </a:br>
            <a:r>
              <a:rPr lang="en-US" spc="0" dirty="0" smtClean="0"/>
              <a:t>should be normal</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555" y="4320212"/>
            <a:ext cx="5934848" cy="2300769"/>
          </a:xfrm>
          <a:prstGeom prst="rect">
            <a:avLst/>
          </a:prstGeom>
          <a:noFill/>
          <a:ln>
            <a:no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4"/>
          <a:stretch>
            <a:fillRect/>
          </a:stretch>
        </p:blipFill>
        <p:spPr>
          <a:xfrm>
            <a:off x="7864139" y="3771578"/>
            <a:ext cx="4023086" cy="2849403"/>
          </a:xfrm>
          <a:prstGeom prst="rect">
            <a:avLst/>
          </a:prstGeom>
        </p:spPr>
      </p:pic>
    </p:spTree>
    <p:extLst>
      <p:ext uri="{BB962C8B-B14F-4D97-AF65-F5344CB8AC3E}">
        <p14:creationId xmlns:p14="http://schemas.microsoft.com/office/powerpoint/2010/main" val="308017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436475"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79425"/>
            <a:ext cx="10058400" cy="6128439"/>
          </a:xfrm>
          <a:prstGeom prst="rect">
            <a:avLst/>
          </a:prstGeom>
        </p:spPr>
      </p:pic>
    </p:spTree>
    <p:extLst>
      <p:ext uri="{BB962C8B-B14F-4D97-AF65-F5344CB8AC3E}">
        <p14:creationId xmlns:p14="http://schemas.microsoft.com/office/powerpoint/2010/main" val="173174465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212373"/>
            <a:ext cx="11887200" cy="1831975"/>
          </a:xfrm>
        </p:spPr>
        <p:txBody>
          <a:bodyPr/>
          <a:lstStyle/>
          <a:p>
            <a:pPr>
              <a:spcBef>
                <a:spcPts val="0"/>
              </a:spcBef>
              <a:spcAft>
                <a:spcPts val="1836"/>
              </a:spcAft>
              <a:buSzPct val="90000"/>
            </a:pPr>
            <a:r>
              <a:rPr lang="en-US" sz="7200" dirty="0" smtClean="0"/>
              <a:t>Grids bring structure </a:t>
            </a:r>
            <a:br>
              <a:rPr lang="en-US" sz="7200" dirty="0" smtClean="0"/>
            </a:br>
            <a:r>
              <a:rPr lang="en-US" sz="7200" dirty="0" smtClean="0"/>
              <a:t>to simplicity</a:t>
            </a:r>
            <a:endParaRPr lang="en-US" sz="2400" spc="-71" dirty="0">
              <a:gradFill>
                <a:gsLst>
                  <a:gs pos="0">
                    <a:srgbClr val="FFFFFF"/>
                  </a:gs>
                  <a:gs pos="86000">
                    <a:srgbClr val="FFFFFF"/>
                  </a:gs>
                </a:gsLst>
                <a:lin ang="5400000" scaled="0"/>
              </a:gradFill>
              <a:cs typeface="+mn-cs"/>
            </a:endParaRPr>
          </a:p>
        </p:txBody>
      </p:sp>
      <p:sp>
        <p:nvSpPr>
          <p:cNvPr id="4" name="Rectangle 3"/>
          <p:cNvSpPr/>
          <p:nvPr/>
        </p:nvSpPr>
        <p:spPr>
          <a:xfrm>
            <a:off x="273050" y="3588701"/>
            <a:ext cx="10058400" cy="2603790"/>
          </a:xfrm>
          <a:prstGeom prst="rect">
            <a:avLst/>
          </a:prstGeom>
        </p:spPr>
        <p:txBody>
          <a:bodyPr wrap="square" lIns="182880" tIns="146304" rIns="182880" bIns="146304">
            <a:spAutoFit/>
          </a:bodyPr>
          <a:lstStyle/>
          <a:p>
            <a:pPr>
              <a:spcAft>
                <a:spcPts val="1200"/>
              </a:spcAft>
            </a:pPr>
            <a:r>
              <a:rPr lang="en-US" sz="3000" dirty="0">
                <a:ln w="3175">
                  <a:noFill/>
                </a:ln>
                <a:gradFill>
                  <a:gsLst>
                    <a:gs pos="10101">
                      <a:schemeClr val="tx1"/>
                    </a:gs>
                    <a:gs pos="37000">
                      <a:schemeClr val="tx1"/>
                    </a:gs>
                  </a:gsLst>
                  <a:lin ang="5400000" scaled="0"/>
                </a:gradFill>
                <a:latin typeface="Segoe UI Light"/>
                <a:cs typeface="Segoe UI" pitchFamily="34" charset="0"/>
              </a:rPr>
              <a:t>The underlying structure of all Microsoft design,</a:t>
            </a:r>
            <a:br>
              <a:rPr lang="en-US" sz="3000" dirty="0">
                <a:ln w="3175">
                  <a:noFill/>
                </a:ln>
                <a:gradFill>
                  <a:gsLst>
                    <a:gs pos="10101">
                      <a:schemeClr val="tx1"/>
                    </a:gs>
                    <a:gs pos="37000">
                      <a:schemeClr val="tx1"/>
                    </a:gs>
                  </a:gsLst>
                  <a:lin ang="5400000" scaled="0"/>
                </a:gradFill>
                <a:latin typeface="Segoe UI Light"/>
                <a:cs typeface="Segoe UI" pitchFamily="34" charset="0"/>
              </a:rPr>
            </a:br>
            <a:r>
              <a:rPr lang="en-US" sz="3000" dirty="0">
                <a:ln w="3175">
                  <a:noFill/>
                </a:ln>
                <a:gradFill>
                  <a:gsLst>
                    <a:gs pos="10101">
                      <a:schemeClr val="tx1"/>
                    </a:gs>
                    <a:gs pos="37000">
                      <a:schemeClr val="tx1"/>
                    </a:gs>
                  </a:gsLst>
                  <a:lin ang="5400000" scaled="0"/>
                </a:gradFill>
                <a:latin typeface="Segoe UI Light"/>
                <a:cs typeface="Segoe UI" pitchFamily="34" charset="0"/>
              </a:rPr>
              <a:t>grids help balance your layout, creating the</a:t>
            </a:r>
            <a:br>
              <a:rPr lang="en-US" sz="3000" dirty="0">
                <a:ln w="3175">
                  <a:noFill/>
                </a:ln>
                <a:gradFill>
                  <a:gsLst>
                    <a:gs pos="10101">
                      <a:schemeClr val="tx1"/>
                    </a:gs>
                    <a:gs pos="37000">
                      <a:schemeClr val="tx1"/>
                    </a:gs>
                  </a:gsLst>
                  <a:lin ang="5400000" scaled="0"/>
                </a:gradFill>
                <a:latin typeface="Segoe UI Light"/>
                <a:cs typeface="Segoe UI" pitchFamily="34" charset="0"/>
              </a:rPr>
            </a:br>
            <a:r>
              <a:rPr lang="en-US" sz="3000" dirty="0">
                <a:ln w="3175">
                  <a:noFill/>
                </a:ln>
                <a:gradFill>
                  <a:gsLst>
                    <a:gs pos="10101">
                      <a:schemeClr val="tx1"/>
                    </a:gs>
                    <a:gs pos="37000">
                      <a:schemeClr val="tx1"/>
                    </a:gs>
                  </a:gsLst>
                  <a:lin ang="5400000" scaled="0"/>
                </a:gradFill>
                <a:latin typeface="Segoe UI Light"/>
                <a:cs typeface="Segoe UI" pitchFamily="34" charset="0"/>
              </a:rPr>
              <a:t>spacing and information organization that will</a:t>
            </a:r>
            <a:br>
              <a:rPr lang="en-US" sz="3000" dirty="0">
                <a:ln w="3175">
                  <a:noFill/>
                </a:ln>
                <a:gradFill>
                  <a:gsLst>
                    <a:gs pos="10101">
                      <a:schemeClr val="tx1"/>
                    </a:gs>
                    <a:gs pos="37000">
                      <a:schemeClr val="tx1"/>
                    </a:gs>
                  </a:gsLst>
                  <a:lin ang="5400000" scaled="0"/>
                </a:gradFill>
                <a:latin typeface="Segoe UI Light"/>
                <a:cs typeface="Segoe UI" pitchFamily="34" charset="0"/>
              </a:rPr>
            </a:br>
            <a:r>
              <a:rPr lang="en-US" sz="3000" dirty="0">
                <a:ln w="3175">
                  <a:noFill/>
                </a:ln>
                <a:gradFill>
                  <a:gsLst>
                    <a:gs pos="10101">
                      <a:schemeClr val="tx1"/>
                    </a:gs>
                    <a:gs pos="37000">
                      <a:schemeClr val="tx1"/>
                    </a:gs>
                  </a:gsLst>
                  <a:lin ang="5400000" scaled="0"/>
                </a:gradFill>
                <a:latin typeface="Segoe UI Light"/>
                <a:cs typeface="Segoe UI" pitchFamily="34" charset="0"/>
              </a:rPr>
              <a:t>guide customers to the most important visual</a:t>
            </a:r>
            <a:br>
              <a:rPr lang="en-US" sz="3000" dirty="0">
                <a:ln w="3175">
                  <a:noFill/>
                </a:ln>
                <a:gradFill>
                  <a:gsLst>
                    <a:gs pos="10101">
                      <a:schemeClr val="tx1"/>
                    </a:gs>
                    <a:gs pos="37000">
                      <a:schemeClr val="tx1"/>
                    </a:gs>
                  </a:gsLst>
                  <a:lin ang="5400000" scaled="0"/>
                </a:gradFill>
                <a:latin typeface="Segoe UI Light"/>
                <a:cs typeface="Segoe UI" pitchFamily="34" charset="0"/>
              </a:rPr>
            </a:br>
            <a:r>
              <a:rPr lang="en-US" sz="3000" dirty="0">
                <a:ln w="3175">
                  <a:noFill/>
                </a:ln>
                <a:gradFill>
                  <a:gsLst>
                    <a:gs pos="10101">
                      <a:schemeClr val="tx1"/>
                    </a:gs>
                    <a:gs pos="37000">
                      <a:schemeClr val="tx1"/>
                    </a:gs>
                  </a:gsLst>
                  <a:lin ang="5400000" scaled="0"/>
                </a:gradFill>
                <a:latin typeface="Segoe UI Light"/>
                <a:cs typeface="Segoe UI" pitchFamily="34" charset="0"/>
              </a:rPr>
              <a:t>elements and messages.</a:t>
            </a:r>
          </a:p>
        </p:txBody>
      </p:sp>
    </p:spTree>
    <p:extLst>
      <p:ext uri="{BB962C8B-B14F-4D97-AF65-F5344CB8AC3E}">
        <p14:creationId xmlns:p14="http://schemas.microsoft.com/office/powerpoint/2010/main" val="207209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8383477" y="0"/>
            <a:ext cx="4052998"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3051" y="2125664"/>
            <a:ext cx="7147778" cy="4020282"/>
          </a:xfrm>
          <a:prstGeom prst="rect">
            <a:avLst/>
          </a:prstGeom>
          <a:ln w="3175">
            <a:solidFill>
              <a:srgbClr val="969696"/>
            </a:solidFill>
          </a:ln>
        </p:spPr>
      </p:pic>
      <p:sp>
        <p:nvSpPr>
          <p:cNvPr id="6" name="TextBox 5"/>
          <p:cNvSpPr txBox="1"/>
          <p:nvPr/>
        </p:nvSpPr>
        <p:spPr>
          <a:xfrm>
            <a:off x="3154204" y="1721614"/>
            <a:ext cx="1554480" cy="193048"/>
          </a:xfrm>
          <a:prstGeom prst="rect">
            <a:avLst/>
          </a:prstGeom>
          <a:noFill/>
        </p:spPr>
        <p:txBody>
          <a:bodyPr wrap="square" lIns="0" tIns="0" rIns="0" bIns="0" rtlCol="0">
            <a:noAutofit/>
          </a:bodyPr>
          <a:lstStyle/>
          <a:p>
            <a:pPr algn="ctr">
              <a:lnSpc>
                <a:spcPct val="90000"/>
              </a:lnSpc>
              <a:spcAft>
                <a:spcPts val="600"/>
              </a:spcAft>
            </a:pPr>
            <a:r>
              <a:rPr lang="en-US" sz="1200" dirty="0">
                <a:gradFill>
                  <a:gsLst>
                    <a:gs pos="2917">
                      <a:schemeClr val="tx1"/>
                    </a:gs>
                    <a:gs pos="30000">
                      <a:schemeClr val="tx1"/>
                    </a:gs>
                  </a:gsLst>
                  <a:lin ang="5400000" scaled="0"/>
                </a:gradFill>
              </a:rPr>
              <a:t>13 columns</a:t>
            </a:r>
          </a:p>
        </p:txBody>
      </p:sp>
      <p:sp>
        <p:nvSpPr>
          <p:cNvPr id="8" name="Title 3"/>
          <p:cNvSpPr txBox="1">
            <a:spLocks/>
          </p:cNvSpPr>
          <p:nvPr/>
        </p:nvSpPr>
        <p:spPr>
          <a:xfrm>
            <a:off x="274639" y="1208088"/>
            <a:ext cx="8229599" cy="9175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Arial" charset="0"/>
              </a:defRPr>
            </a:lvl1pPr>
          </a:lstStyle>
          <a:p>
            <a:r>
              <a:rPr lang="en-US" sz="2800" spc="0" dirty="0" smtClean="0">
                <a:gradFill>
                  <a:gsLst>
                    <a:gs pos="2917">
                      <a:schemeClr val="tx1"/>
                    </a:gs>
                    <a:gs pos="30000">
                      <a:schemeClr val="tx1"/>
                    </a:gs>
                  </a:gsLst>
                  <a:lin ang="5400000" scaled="0"/>
                </a:gradFill>
                <a:cs typeface="Segoe UI" pitchFamily="34" charset="0"/>
              </a:rPr>
              <a:t>For 16:9 </a:t>
            </a:r>
            <a:r>
              <a:rPr lang="en-US" sz="2800" spc="0" dirty="0">
                <a:gradFill>
                  <a:gsLst>
                    <a:gs pos="2917">
                      <a:schemeClr val="tx1"/>
                    </a:gs>
                    <a:gs pos="30000">
                      <a:schemeClr val="tx1"/>
                    </a:gs>
                  </a:gsLst>
                  <a:lin ang="5400000" scaled="0"/>
                </a:gradFill>
                <a:cs typeface="Segoe UI" pitchFamily="34" charset="0"/>
              </a:rPr>
              <a:t>aspect ratio </a:t>
            </a:r>
            <a:r>
              <a:rPr lang="en-US" sz="2800" spc="0" dirty="0" smtClean="0">
                <a:gradFill>
                  <a:gsLst>
                    <a:gs pos="2917">
                      <a:schemeClr val="tx1"/>
                    </a:gs>
                    <a:gs pos="30000">
                      <a:schemeClr val="tx1"/>
                    </a:gs>
                  </a:gsLst>
                  <a:lin ang="5400000" scaled="0"/>
                </a:gradFill>
                <a:cs typeface="Segoe UI" pitchFamily="34" charset="0"/>
              </a:rPr>
              <a:t>PowerPoint templates</a:t>
            </a:r>
            <a:endParaRPr lang="en-US" sz="6000" dirty="0">
              <a:gradFill>
                <a:gsLst>
                  <a:gs pos="2917">
                    <a:schemeClr val="tx1"/>
                  </a:gs>
                  <a:gs pos="30000">
                    <a:schemeClr val="tx1"/>
                  </a:gs>
                </a:gsLst>
                <a:lin ang="5400000" scaled="0"/>
              </a:gradFill>
              <a:cs typeface="Segoe UI" pitchFamily="34" charset="0"/>
            </a:endParaRPr>
          </a:p>
        </p:txBody>
      </p:sp>
      <p:sp>
        <p:nvSpPr>
          <p:cNvPr id="11" name="TextBox 10"/>
          <p:cNvSpPr txBox="1"/>
          <p:nvPr/>
        </p:nvSpPr>
        <p:spPr>
          <a:xfrm>
            <a:off x="8365489" y="1140975"/>
            <a:ext cx="3849586" cy="2004542"/>
          </a:xfrm>
          <a:prstGeom prst="rect">
            <a:avLst/>
          </a:prstGeom>
          <a:noFill/>
        </p:spPr>
        <p:txBody>
          <a:bodyPr wrap="square" lIns="182880" tIns="91440" rIns="182880" bIns="91440" rtlCol="0">
            <a:noAutofit/>
          </a:bodyPr>
          <a:lstStyle/>
          <a:p>
            <a:pPr>
              <a:lnSpc>
                <a:spcPct val="90000"/>
              </a:lnSpc>
              <a:spcAft>
                <a:spcPts val="600"/>
              </a:spcAft>
            </a:pPr>
            <a:r>
              <a:rPr lang="en-US" sz="1100" dirty="0">
                <a:solidFill>
                  <a:srgbClr val="525252"/>
                </a:solidFill>
              </a:rPr>
              <a:t>The </a:t>
            </a:r>
            <a:r>
              <a:rPr lang="en-US" sz="1100" dirty="0" smtClean="0">
                <a:solidFill>
                  <a:srgbClr val="525252"/>
                </a:solidFill>
              </a:rPr>
              <a:t>recommended grid for 16:9 PowerPoint templates is shown on the left. The grid is provided in .png </a:t>
            </a:r>
            <a:r>
              <a:rPr lang="en-US" sz="1100" dirty="0">
                <a:solidFill>
                  <a:srgbClr val="525252"/>
                </a:solidFill>
              </a:rPr>
              <a:t>format on the next slide  </a:t>
            </a:r>
          </a:p>
          <a:p>
            <a:pPr>
              <a:lnSpc>
                <a:spcPct val="90000"/>
              </a:lnSpc>
              <a:spcAft>
                <a:spcPts val="600"/>
              </a:spcAft>
            </a:pPr>
            <a:r>
              <a:rPr lang="en-US" sz="1100" dirty="0" smtClean="0">
                <a:solidFill>
                  <a:srgbClr val="0078D7"/>
                </a:solidFill>
                <a:latin typeface="Segoe UI Semibold" pitchFamily="34" charset="0"/>
              </a:rPr>
              <a:t>When building slides, it’s easier to use PowerPoint's drawing guides, </a:t>
            </a:r>
            <a:r>
              <a:rPr lang="en-US" sz="1100" dirty="0" smtClean="0">
                <a:solidFill>
                  <a:srgbClr val="525252"/>
                </a:solidFill>
              </a:rPr>
              <a:t>as shown below. Content tiles can be easily snapped and aligned to drawing guides.</a:t>
            </a:r>
          </a:p>
          <a:p>
            <a:pPr>
              <a:lnSpc>
                <a:spcPct val="90000"/>
              </a:lnSpc>
              <a:spcAft>
                <a:spcPts val="600"/>
              </a:spcAft>
            </a:pPr>
            <a:r>
              <a:rPr lang="en-US" sz="1100" dirty="0" smtClean="0">
                <a:solidFill>
                  <a:srgbClr val="525252"/>
                </a:solidFill>
              </a:rPr>
              <a:t>The PowerPoint drawing guides in this template have been positioned (as shown below), using the numeric settings shown on the left. </a:t>
            </a:r>
          </a:p>
          <a:p>
            <a:pPr>
              <a:lnSpc>
                <a:spcPct val="90000"/>
              </a:lnSpc>
              <a:spcAft>
                <a:spcPts val="600"/>
              </a:spcAft>
            </a:pPr>
            <a:r>
              <a:rPr lang="en-US" sz="1100" dirty="0" smtClean="0">
                <a:solidFill>
                  <a:srgbClr val="D83B01"/>
                </a:solidFill>
                <a:latin typeface="Segoe UI Semibold" pitchFamily="34" charset="0"/>
              </a:rPr>
              <a:t>IMPORTANT: 16:9 slide</a:t>
            </a:r>
            <a:r>
              <a:rPr lang="en-US" sz="1100" dirty="0" smtClean="0">
                <a:solidFill>
                  <a:srgbClr val="D83B01"/>
                </a:solidFill>
              </a:rPr>
              <a:t/>
            </a:r>
            <a:br>
              <a:rPr lang="en-US" sz="1100" dirty="0" smtClean="0">
                <a:solidFill>
                  <a:srgbClr val="D83B01"/>
                </a:solidFill>
              </a:rPr>
            </a:br>
            <a:r>
              <a:rPr lang="en-US" sz="1100" dirty="0" smtClean="0">
                <a:solidFill>
                  <a:srgbClr val="D83B01"/>
                </a:solidFill>
                <a:latin typeface="Segoe UI Semibold" pitchFamily="34" charset="0"/>
              </a:rPr>
              <a:t>dimensions must </a:t>
            </a:r>
            <a:r>
              <a:rPr lang="en-US" sz="1100" dirty="0">
                <a:solidFill>
                  <a:srgbClr val="D83B01"/>
                </a:solidFill>
                <a:latin typeface="Segoe UI Semibold" pitchFamily="34" charset="0"/>
              </a:rPr>
              <a:t>be set to: </a:t>
            </a:r>
            <a:r>
              <a:rPr lang="en-US" sz="1100" dirty="0" smtClean="0">
                <a:solidFill>
                  <a:srgbClr val="D83B01"/>
                </a:solidFill>
                <a:latin typeface="Segoe UI Semibold" pitchFamily="34" charset="0"/>
              </a:rPr>
              <a:t/>
            </a:r>
            <a:br>
              <a:rPr lang="en-US" sz="1100" dirty="0" smtClean="0">
                <a:solidFill>
                  <a:srgbClr val="D83B01"/>
                </a:solidFill>
                <a:latin typeface="Segoe UI Semibold" pitchFamily="34" charset="0"/>
              </a:rPr>
            </a:br>
            <a:r>
              <a:rPr lang="en-US" sz="1100" dirty="0" smtClean="0">
                <a:solidFill>
                  <a:srgbClr val="D83B01"/>
                </a:solidFill>
                <a:latin typeface="Segoe UI Semibold" pitchFamily="34" charset="0"/>
              </a:rPr>
              <a:t>13.6”w  x 7.65”h </a:t>
            </a:r>
            <a:r>
              <a:rPr lang="en-US" sz="1100" dirty="0">
                <a:solidFill>
                  <a:srgbClr val="525252"/>
                </a:solidFill>
              </a:rPr>
              <a:t>(Design </a:t>
            </a:r>
            <a:r>
              <a:rPr lang="en-US" sz="1100" dirty="0" smtClean="0">
                <a:solidFill>
                  <a:srgbClr val="525252"/>
                </a:solidFill>
              </a:rPr>
              <a:t/>
            </a:r>
            <a:br>
              <a:rPr lang="en-US" sz="1100" dirty="0" smtClean="0">
                <a:solidFill>
                  <a:srgbClr val="525252"/>
                </a:solidFill>
              </a:rPr>
            </a:br>
            <a:r>
              <a:rPr lang="en-US" sz="1100" dirty="0" smtClean="0">
                <a:solidFill>
                  <a:srgbClr val="525252"/>
                </a:solidFill>
              </a:rPr>
              <a:t>menu </a:t>
            </a:r>
            <a:r>
              <a:rPr lang="en-US" sz="1100" dirty="0">
                <a:solidFill>
                  <a:srgbClr val="525252"/>
                </a:solidFill>
              </a:rPr>
              <a:t>&gt; </a:t>
            </a:r>
            <a:r>
              <a:rPr lang="en-US" sz="1100" dirty="0" smtClean="0">
                <a:solidFill>
                  <a:srgbClr val="525252"/>
                </a:solidFill>
              </a:rPr>
              <a:t>Slide </a:t>
            </a:r>
            <a:r>
              <a:rPr lang="en-US" sz="1100" dirty="0">
                <a:solidFill>
                  <a:srgbClr val="525252"/>
                </a:solidFill>
              </a:rPr>
              <a:t>size &gt; </a:t>
            </a:r>
            <a:r>
              <a:rPr lang="en-US" sz="1100" dirty="0" smtClean="0">
                <a:solidFill>
                  <a:srgbClr val="525252"/>
                </a:solidFill>
              </a:rPr>
              <a:t>Custom </a:t>
            </a:r>
            <a:br>
              <a:rPr lang="en-US" sz="1100" dirty="0" smtClean="0">
                <a:solidFill>
                  <a:srgbClr val="525252"/>
                </a:solidFill>
              </a:rPr>
            </a:br>
            <a:r>
              <a:rPr lang="en-US" sz="1100" dirty="0" smtClean="0">
                <a:solidFill>
                  <a:srgbClr val="525252"/>
                </a:solidFill>
              </a:rPr>
              <a:t>slide size</a:t>
            </a:r>
            <a:r>
              <a:rPr lang="en-US" sz="1100" dirty="0">
                <a:solidFill>
                  <a:srgbClr val="525252"/>
                </a:solidFill>
              </a:rPr>
              <a:t>. </a:t>
            </a:r>
            <a:r>
              <a:rPr lang="en-US" sz="1100" dirty="0" smtClean="0">
                <a:solidFill>
                  <a:srgbClr val="525252"/>
                </a:solidFill>
              </a:rPr>
              <a:t>PowerPoint will </a:t>
            </a:r>
            <a:br>
              <a:rPr lang="en-US" sz="1100" dirty="0" smtClean="0">
                <a:solidFill>
                  <a:srgbClr val="525252"/>
                </a:solidFill>
              </a:rPr>
            </a:br>
            <a:r>
              <a:rPr lang="en-US" sz="1100" dirty="0" smtClean="0">
                <a:solidFill>
                  <a:srgbClr val="525252"/>
                </a:solidFill>
              </a:rPr>
              <a:t>reset to the size to 13.601”w </a:t>
            </a:r>
            <a:br>
              <a:rPr lang="en-US" sz="1100" dirty="0" smtClean="0">
                <a:solidFill>
                  <a:srgbClr val="525252"/>
                </a:solidFill>
              </a:rPr>
            </a:br>
            <a:r>
              <a:rPr lang="en-US" sz="1100" dirty="0" smtClean="0">
                <a:solidFill>
                  <a:srgbClr val="525252"/>
                </a:solidFill>
              </a:rPr>
              <a:t>x 7.649”h – this is okay.)</a:t>
            </a:r>
          </a:p>
        </p:txBody>
      </p:sp>
      <p:grpSp>
        <p:nvGrpSpPr>
          <p:cNvPr id="20" name="Group 19"/>
          <p:cNvGrpSpPr/>
          <p:nvPr/>
        </p:nvGrpSpPr>
        <p:grpSpPr>
          <a:xfrm>
            <a:off x="442059" y="1914525"/>
            <a:ext cx="6858000" cy="91440"/>
            <a:chOff x="439947" y="2099784"/>
            <a:chExt cx="6978770" cy="640080"/>
          </a:xfrm>
        </p:grpSpPr>
        <p:cxnSp>
          <p:nvCxnSpPr>
            <p:cNvPr id="4" name="Straight Connector 3"/>
            <p:cNvCxnSpPr/>
            <p:nvPr/>
          </p:nvCxnSpPr>
          <p:spPr>
            <a:xfrm flipH="1">
              <a:off x="439947" y="2739864"/>
              <a:ext cx="6978770" cy="0"/>
            </a:xfrm>
            <a:prstGeom prst="line">
              <a:avLst/>
            </a:prstGeom>
            <a:ln>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929332" y="2099784"/>
              <a:ext cx="0" cy="640080"/>
            </a:xfrm>
            <a:prstGeom prst="line">
              <a:avLst/>
            </a:prstGeom>
            <a:ln>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7683552" y="4086807"/>
            <a:ext cx="548640" cy="193048"/>
          </a:xfrm>
          <a:prstGeom prst="rect">
            <a:avLst/>
          </a:prstGeom>
          <a:noFill/>
        </p:spPr>
        <p:txBody>
          <a:bodyPr wrap="square" lIns="0" tIns="0" rIns="0" bIns="0" rtlCol="0">
            <a:noAutofit/>
          </a:bodyPr>
          <a:lstStyle/>
          <a:p>
            <a:pPr>
              <a:lnSpc>
                <a:spcPct val="90000"/>
              </a:lnSpc>
              <a:spcAft>
                <a:spcPts val="600"/>
              </a:spcAft>
            </a:pPr>
            <a:r>
              <a:rPr lang="en-US" sz="1200" dirty="0">
                <a:gradFill>
                  <a:gsLst>
                    <a:gs pos="2917">
                      <a:schemeClr val="tx1"/>
                    </a:gs>
                    <a:gs pos="30000">
                      <a:schemeClr val="tx1"/>
                    </a:gs>
                  </a:gsLst>
                  <a:lin ang="5400000" scaled="0"/>
                </a:gradFill>
              </a:rPr>
              <a:t>7 rows</a:t>
            </a:r>
          </a:p>
        </p:txBody>
      </p:sp>
      <p:grpSp>
        <p:nvGrpSpPr>
          <p:cNvPr id="19" name="Group 18"/>
          <p:cNvGrpSpPr/>
          <p:nvPr/>
        </p:nvGrpSpPr>
        <p:grpSpPr>
          <a:xfrm>
            <a:off x="7549183" y="2284625"/>
            <a:ext cx="88836" cy="3771119"/>
            <a:chOff x="6399107" y="2284625"/>
            <a:chExt cx="613073" cy="3771119"/>
          </a:xfrm>
        </p:grpSpPr>
        <p:cxnSp>
          <p:nvCxnSpPr>
            <p:cNvPr id="17" name="Straight Connector 16"/>
            <p:cNvCxnSpPr/>
            <p:nvPr/>
          </p:nvCxnSpPr>
          <p:spPr>
            <a:xfrm rot="5400000" flipH="1">
              <a:off x="4513548" y="4170185"/>
              <a:ext cx="3771119" cy="0"/>
            </a:xfrm>
            <a:prstGeom prst="line">
              <a:avLst/>
            </a:prstGeom>
            <a:ln>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399107" y="4170185"/>
              <a:ext cx="613073" cy="0"/>
            </a:xfrm>
            <a:prstGeom prst="line">
              <a:avLst/>
            </a:prstGeom>
            <a:ln>
              <a:solidFill>
                <a:schemeClr val="tx1">
                  <a:lumMod val="65000"/>
                  <a:lumOff val="3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557449" y="4170184"/>
            <a:ext cx="3636396" cy="2412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p:cNvSpPr txBox="1"/>
          <p:nvPr/>
        </p:nvSpPr>
        <p:spPr>
          <a:xfrm>
            <a:off x="8504238" y="5638801"/>
            <a:ext cx="3657600" cy="514350"/>
          </a:xfrm>
          <a:prstGeom prst="rect">
            <a:avLst/>
          </a:prstGeom>
          <a:noFill/>
        </p:spPr>
        <p:txBody>
          <a:bodyPr wrap="square" lIns="0" tIns="0" rIns="0" bIns="0" rtlCol="0">
            <a:noAutofit/>
          </a:bodyPr>
          <a:lstStyle/>
          <a:p>
            <a:pPr>
              <a:lnSpc>
                <a:spcPct val="90000"/>
              </a:lnSpc>
              <a:spcAft>
                <a:spcPts val="600"/>
              </a:spcAft>
            </a:pPr>
            <a:endParaRPr lang="en-US" sz="1200" dirty="0" smtClean="0">
              <a:gradFill>
                <a:gsLst>
                  <a:gs pos="2917">
                    <a:schemeClr val="tx1"/>
                  </a:gs>
                  <a:gs pos="30000">
                    <a:schemeClr val="tx1"/>
                  </a:gs>
                </a:gsLst>
                <a:lin ang="5400000" scaled="0"/>
              </a:gradFill>
            </a:endParaRPr>
          </a:p>
        </p:txBody>
      </p:sp>
      <p:sp>
        <p:nvSpPr>
          <p:cNvPr id="26" name="TextBox 25"/>
          <p:cNvSpPr txBox="1"/>
          <p:nvPr/>
        </p:nvSpPr>
        <p:spPr>
          <a:xfrm>
            <a:off x="274638" y="6324378"/>
            <a:ext cx="7913900" cy="341005"/>
          </a:xfrm>
          <a:prstGeom prst="rect">
            <a:avLst/>
          </a:prstGeom>
          <a:noFill/>
        </p:spPr>
        <p:txBody>
          <a:bodyPr wrap="square" lIns="182880" tIns="91440" rIns="182880" bIns="91440" rtlCol="0">
            <a:noAutofit/>
          </a:bodyPr>
          <a:lstStyle/>
          <a:p>
            <a:pPr>
              <a:lnSpc>
                <a:spcPct val="90000"/>
              </a:lnSpc>
              <a:spcAft>
                <a:spcPts val="600"/>
              </a:spcAft>
            </a:pPr>
            <a:endParaRPr lang="en-US" sz="1100" dirty="0">
              <a:gradFill>
                <a:gsLst>
                  <a:gs pos="1250">
                    <a:schemeClr val="tx2"/>
                  </a:gs>
                  <a:gs pos="99000">
                    <a:schemeClr val="tx2"/>
                  </a:gs>
                </a:gsLst>
                <a:lin ang="5400000" scaled="0"/>
              </a:gradFill>
              <a:latin typeface="Segoe UI Semibold" pitchFamily="34" charset="0"/>
            </a:endParaRPr>
          </a:p>
        </p:txBody>
      </p:sp>
      <p:sp>
        <p:nvSpPr>
          <p:cNvPr id="5" name="Title 4"/>
          <p:cNvSpPr>
            <a:spLocks noGrp="1"/>
          </p:cNvSpPr>
          <p:nvPr>
            <p:ph type="title"/>
          </p:nvPr>
        </p:nvSpPr>
        <p:spPr/>
        <p:txBody>
          <a:bodyPr/>
          <a:lstStyle/>
          <a:p>
            <a:r>
              <a:rPr lang="en-US" dirty="0" smtClean="0"/>
              <a:t>The recommended 16:9 grid</a:t>
            </a:r>
            <a:endParaRPr lang="en-US" dirty="0"/>
          </a:p>
        </p:txBody>
      </p:sp>
      <p:sp>
        <p:nvSpPr>
          <p:cNvPr id="22" name="Rectangle 21"/>
          <p:cNvSpPr/>
          <p:nvPr/>
        </p:nvSpPr>
        <p:spPr>
          <a:xfrm>
            <a:off x="8387806" y="325777"/>
            <a:ext cx="3827269" cy="803297"/>
          </a:xfrm>
          <a:prstGeom prst="rect">
            <a:avLst/>
          </a:prstGeom>
        </p:spPr>
        <p:txBody>
          <a:bodyPr wrap="square" lIns="182880" tIns="146304" rIns="182880" bIns="146304">
            <a:spAutoFit/>
          </a:bodyPr>
          <a:lstStyle/>
          <a:p>
            <a:pPr lvl="0"/>
            <a:r>
              <a:rPr lang="en-US" sz="1100" dirty="0">
                <a:solidFill>
                  <a:srgbClr val="0078D7"/>
                </a:solidFill>
                <a:latin typeface="Segoe UI Semibold" pitchFamily="34" charset="0"/>
              </a:rPr>
              <a:t>Tip: Turn </a:t>
            </a:r>
            <a:r>
              <a:rPr lang="en-US" sz="1100" u="sng" dirty="0">
                <a:solidFill>
                  <a:srgbClr val="0078D7"/>
                </a:solidFill>
                <a:latin typeface="Segoe UI Semibold" pitchFamily="34" charset="0"/>
              </a:rPr>
              <a:t>off</a:t>
            </a:r>
            <a:r>
              <a:rPr lang="en-US" sz="1100" dirty="0">
                <a:solidFill>
                  <a:srgbClr val="0078D7"/>
                </a:solidFill>
                <a:latin typeface="Segoe UI Semibold" pitchFamily="34" charset="0"/>
              </a:rPr>
              <a:t> PowerPoint’s drawing guides when viewing this slide in normal </a:t>
            </a:r>
            <a:r>
              <a:rPr lang="en-US" sz="1100" dirty="0" smtClean="0">
                <a:solidFill>
                  <a:srgbClr val="0078D7"/>
                </a:solidFill>
                <a:latin typeface="Segoe UI Semibold" pitchFamily="34" charset="0"/>
              </a:rPr>
              <a:t>view. </a:t>
            </a:r>
            <a:r>
              <a:rPr lang="en-US" sz="1100" dirty="0">
                <a:solidFill>
                  <a:srgbClr val="525252"/>
                </a:solidFill>
              </a:rPr>
              <a:t>(View menu &gt; uncheck the box in front of Guides)</a:t>
            </a:r>
          </a:p>
        </p:txBody>
      </p:sp>
      <p:sp>
        <p:nvSpPr>
          <p:cNvPr id="21" name="TextBox 20"/>
          <p:cNvSpPr txBox="1"/>
          <p:nvPr/>
        </p:nvSpPr>
        <p:spPr>
          <a:xfrm>
            <a:off x="1073535" y="2651927"/>
            <a:ext cx="1025922" cy="152349"/>
          </a:xfrm>
          <a:prstGeom prst="rect">
            <a:avLst/>
          </a:prstGeom>
          <a:noFill/>
        </p:spPr>
        <p:txBody>
          <a:bodyPr wrap="none" lIns="0" tIns="0" rIns="0" bIns="0" rtlCol="0">
            <a:spAutoFit/>
          </a:bodyPr>
          <a:lstStyle/>
          <a:p>
            <a:pPr>
              <a:lnSpc>
                <a:spcPct val="90000"/>
              </a:lnSpc>
            </a:pPr>
            <a:r>
              <a:rPr lang="en-US" sz="1100" dirty="0" smtClean="0">
                <a:gradFill>
                  <a:gsLst>
                    <a:gs pos="2917">
                      <a:srgbClr val="333333"/>
                    </a:gs>
                    <a:gs pos="30000">
                      <a:srgbClr val="333333"/>
                    </a:gs>
                  </a:gsLst>
                  <a:lin ang="5400000" scaled="0"/>
                </a:gradFill>
              </a:rPr>
              <a:t>1” x 1” grid units</a:t>
            </a:r>
          </a:p>
        </p:txBody>
      </p:sp>
      <p:sp>
        <p:nvSpPr>
          <p:cNvPr id="25" name="Freeform 24"/>
          <p:cNvSpPr/>
          <p:nvPr/>
        </p:nvSpPr>
        <p:spPr bwMode="auto">
          <a:xfrm flipV="1">
            <a:off x="426128" y="2283154"/>
            <a:ext cx="541538" cy="550415"/>
          </a:xfrm>
          <a:custGeom>
            <a:avLst/>
            <a:gdLst>
              <a:gd name="connsiteX0" fmla="*/ 0 w 541538"/>
              <a:gd name="connsiteY0" fmla="*/ 0 h 550415"/>
              <a:gd name="connsiteX1" fmla="*/ 541538 w 541538"/>
              <a:gd name="connsiteY1" fmla="*/ 0 h 550415"/>
              <a:gd name="connsiteX2" fmla="*/ 541538 w 541538"/>
              <a:gd name="connsiteY2" fmla="*/ 550415 h 550415"/>
            </a:gdLst>
            <a:ahLst/>
            <a:cxnLst>
              <a:cxn ang="0">
                <a:pos x="connsiteX0" y="connsiteY0"/>
              </a:cxn>
              <a:cxn ang="0">
                <a:pos x="connsiteX1" y="connsiteY1"/>
              </a:cxn>
              <a:cxn ang="0">
                <a:pos x="connsiteX2" y="connsiteY2"/>
              </a:cxn>
            </a:cxnLst>
            <a:rect l="l" t="t" r="r" b="b"/>
            <a:pathLst>
              <a:path w="541538" h="550415">
                <a:moveTo>
                  <a:pt x="0" y="0"/>
                </a:moveTo>
                <a:lnTo>
                  <a:pt x="541538" y="0"/>
                </a:lnTo>
                <a:lnTo>
                  <a:pt x="541538" y="550415"/>
                </a:lnTo>
              </a:path>
            </a:pathLst>
          </a:custGeom>
          <a:noFill/>
          <a:ln>
            <a:solidFill>
              <a:srgbClr val="5F5F5F"/>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4"/>
          <a:stretch>
            <a:fillRect/>
          </a:stretch>
        </p:blipFill>
        <p:spPr>
          <a:xfrm>
            <a:off x="10424431" y="2799562"/>
            <a:ext cx="1782808" cy="1109613"/>
          </a:xfrm>
          <a:prstGeom prst="rect">
            <a:avLst/>
          </a:prstGeom>
        </p:spPr>
      </p:pic>
    </p:spTree>
    <p:extLst>
      <p:ext uri="{BB962C8B-B14F-4D97-AF65-F5344CB8AC3E}">
        <p14:creationId xmlns:p14="http://schemas.microsoft.com/office/powerpoint/2010/main" val="280956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13 column x 9 row grid with .3&quot; border for 16:9 _FINAL"/>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71" y="-5500"/>
            <a:ext cx="12433091" cy="6993613"/>
          </a:xfrm>
          <a:prstGeom prst="rect">
            <a:avLst/>
          </a:prstGeom>
        </p:spPr>
      </p:pic>
      <p:sp>
        <p:nvSpPr>
          <p:cNvPr id="15" name="TextBox 14"/>
          <p:cNvSpPr txBox="1"/>
          <p:nvPr/>
        </p:nvSpPr>
        <p:spPr>
          <a:xfrm>
            <a:off x="4865082" y="1188477"/>
            <a:ext cx="7298802" cy="927887"/>
          </a:xfrm>
          <a:prstGeom prst="rect">
            <a:avLst/>
          </a:prstGeom>
          <a:noFill/>
        </p:spPr>
        <p:txBody>
          <a:bodyPr wrap="square" lIns="182880" tIns="146304" rIns="182880" bIns="146304" rtlCol="0">
            <a:noAutofit/>
          </a:bodyPr>
          <a:lstStyle/>
          <a:p>
            <a:pPr>
              <a:spcAft>
                <a:spcPts val="600"/>
              </a:spcAft>
            </a:pPr>
            <a:r>
              <a:rPr lang="en-US" sz="1600" dirty="0" smtClean="0">
                <a:gradFill>
                  <a:gsLst>
                    <a:gs pos="2917">
                      <a:schemeClr val="tx1"/>
                    </a:gs>
                    <a:gs pos="30000">
                      <a:schemeClr val="tx1"/>
                    </a:gs>
                  </a:gsLst>
                  <a:lin ang="5400000" scaled="0"/>
                </a:gradFill>
              </a:rPr>
              <a:t>This grid on this slide is a graphic in .png format. It can be copied and pasted onto other slides, but</a:t>
            </a:r>
            <a:r>
              <a:rPr lang="en-US" sz="1600" dirty="0" smtClean="0">
                <a:gradFill>
                  <a:gsLst>
                    <a:gs pos="1250">
                      <a:schemeClr val="tx1">
                        <a:lumMod val="65000"/>
                        <a:lumOff val="35000"/>
                      </a:schemeClr>
                    </a:gs>
                    <a:gs pos="99000">
                      <a:schemeClr val="tx1">
                        <a:lumMod val="65000"/>
                        <a:lumOff val="35000"/>
                      </a:schemeClr>
                    </a:gs>
                  </a:gsLst>
                  <a:lin ang="5400000" scaled="0"/>
                </a:gradFill>
              </a:rPr>
              <a:t> </a:t>
            </a:r>
            <a:r>
              <a:rPr lang="en-US" sz="1600" dirty="0">
                <a:gradFill>
                  <a:gsLst>
                    <a:gs pos="2917">
                      <a:schemeClr val="tx2"/>
                    </a:gs>
                    <a:gs pos="30000">
                      <a:schemeClr val="tx2"/>
                    </a:gs>
                  </a:gsLst>
                  <a:lin ang="5400000" scaled="0"/>
                </a:gradFill>
                <a:latin typeface="Segoe UI Semibold" pitchFamily="34" charset="0"/>
              </a:rPr>
              <a:t>ALWAYS</a:t>
            </a:r>
            <a:r>
              <a:rPr lang="en-US" sz="1600" dirty="0" smtClean="0">
                <a:gradFill>
                  <a:gsLst>
                    <a:gs pos="2917">
                      <a:schemeClr val="tx2"/>
                    </a:gs>
                    <a:gs pos="30000">
                      <a:srgbClr val="68217A"/>
                    </a:gs>
                  </a:gsLst>
                  <a:lin ang="5400000" scaled="0"/>
                </a:gradFill>
              </a:rPr>
              <a:t> </a:t>
            </a:r>
            <a:r>
              <a:rPr lang="en-US" sz="1600" dirty="0" smtClean="0">
                <a:gradFill>
                  <a:gsLst>
                    <a:gs pos="2917">
                      <a:schemeClr val="tx1"/>
                    </a:gs>
                    <a:gs pos="30000">
                      <a:schemeClr val="tx1"/>
                    </a:gs>
                  </a:gsLst>
                  <a:lin ang="5400000" scaled="0"/>
                </a:gradFill>
              </a:rPr>
              <a:t>remove it before finalizing the slide.</a:t>
            </a:r>
            <a:endParaRPr lang="en-US" sz="1600" dirty="0">
              <a:gradFill>
                <a:gsLst>
                  <a:gs pos="2917">
                    <a:schemeClr val="tx1"/>
                  </a:gs>
                  <a:gs pos="30000">
                    <a:schemeClr val="tx1"/>
                  </a:gs>
                </a:gsLst>
                <a:lin ang="5400000" scaled="0"/>
              </a:gradFill>
            </a:endParaRPr>
          </a:p>
        </p:txBody>
      </p:sp>
      <p:sp>
        <p:nvSpPr>
          <p:cNvPr id="41" name="TextBox 40"/>
          <p:cNvSpPr txBox="1"/>
          <p:nvPr/>
        </p:nvSpPr>
        <p:spPr>
          <a:xfrm>
            <a:off x="4846652" y="2125666"/>
            <a:ext cx="7317232" cy="2752725"/>
          </a:xfrm>
          <a:prstGeom prst="rect">
            <a:avLst/>
          </a:prstGeom>
          <a:solidFill>
            <a:schemeClr val="accent1"/>
          </a:solidFill>
        </p:spPr>
        <p:txBody>
          <a:bodyPr wrap="square" lIns="182880" tIns="146304" rIns="182880" bIns="146304" rtlCol="0">
            <a:noAutofit/>
          </a:bodyPr>
          <a:lstStyle>
            <a:defPPr>
              <a:defRPr lang="en-US"/>
            </a:defPPr>
            <a:lvl1pPr>
              <a:defRPr sz="2400" spc="-70">
                <a:gradFill>
                  <a:gsLst>
                    <a:gs pos="2917">
                      <a:schemeClr val="tx1"/>
                    </a:gs>
                    <a:gs pos="30000">
                      <a:schemeClr val="tx1"/>
                    </a:gs>
                  </a:gsLst>
                  <a:lin ang="5400000" scaled="0"/>
                </a:gradFill>
              </a:defRPr>
            </a:lvl1pPr>
          </a:lstStyle>
          <a:p>
            <a:pPr>
              <a:lnSpc>
                <a:spcPct val="90000"/>
              </a:lnSpc>
              <a:spcAft>
                <a:spcPts val="600"/>
              </a:spcAft>
            </a:pPr>
            <a:r>
              <a:rPr lang="en-US" sz="1600" spc="0" dirty="0">
                <a:gradFill>
                  <a:gsLst>
                    <a:gs pos="2917">
                      <a:srgbClr val="FFFFFF"/>
                    </a:gs>
                    <a:gs pos="30000">
                      <a:srgbClr val="FFFFFF"/>
                    </a:gs>
                  </a:gsLst>
                  <a:lin ang="5400000" scaled="0"/>
                </a:gradFill>
                <a:latin typeface="Segoe UI Semibold" pitchFamily="34" charset="0"/>
              </a:rPr>
              <a:t>TRY THIS</a:t>
            </a:r>
            <a:r>
              <a:rPr lang="en-US" sz="1600" spc="0" dirty="0">
                <a:gradFill>
                  <a:gsLst>
                    <a:gs pos="2917">
                      <a:srgbClr val="FFFFFF"/>
                    </a:gs>
                    <a:gs pos="30000">
                      <a:srgbClr val="FFFFFF"/>
                    </a:gs>
                  </a:gsLst>
                  <a:lin ang="5400000" scaled="0"/>
                </a:gradFill>
              </a:rPr>
              <a:t>: Turn on PowerPoint drawing guides. Click on the View menu along the top, and then check the box to the left of Guides. </a:t>
            </a:r>
            <a:endParaRPr lang="en-US" sz="1600" spc="0" dirty="0" smtClean="0">
              <a:gradFill>
                <a:gsLst>
                  <a:gs pos="2917">
                    <a:srgbClr val="FFFFFF"/>
                  </a:gs>
                  <a:gs pos="30000">
                    <a:srgbClr val="FFFFFF"/>
                  </a:gs>
                </a:gsLst>
                <a:lin ang="5400000" scaled="0"/>
              </a:gradFill>
            </a:endParaRPr>
          </a:p>
          <a:p>
            <a:pPr>
              <a:lnSpc>
                <a:spcPct val="90000"/>
              </a:lnSpc>
              <a:spcAft>
                <a:spcPts val="600"/>
              </a:spcAft>
            </a:pPr>
            <a:r>
              <a:rPr lang="en-US" sz="1600" spc="0" dirty="0" smtClean="0">
                <a:gradFill>
                  <a:gsLst>
                    <a:gs pos="2917">
                      <a:srgbClr val="FFFFFF"/>
                    </a:gs>
                    <a:gs pos="30000">
                      <a:srgbClr val="FFFFFF"/>
                    </a:gs>
                  </a:gsLst>
                  <a:lin ang="5400000" scaled="0"/>
                </a:gradFill>
              </a:rPr>
              <a:t>Notice </a:t>
            </a:r>
            <a:r>
              <a:rPr lang="en-US" sz="1600" spc="0" dirty="0">
                <a:gradFill>
                  <a:gsLst>
                    <a:gs pos="2917">
                      <a:srgbClr val="FFFFFF"/>
                    </a:gs>
                    <a:gs pos="30000">
                      <a:srgbClr val="FFFFFF"/>
                    </a:gs>
                  </a:gsLst>
                  <a:lin ang="5400000" scaled="0"/>
                </a:gradFill>
              </a:rPr>
              <a:t>how the guides align to this .png guide, so you </a:t>
            </a:r>
            <a:r>
              <a:rPr lang="en-US" sz="1600" spc="0" dirty="0" smtClean="0">
                <a:gradFill>
                  <a:gsLst>
                    <a:gs pos="2917">
                      <a:srgbClr val="FFFFFF"/>
                    </a:gs>
                    <a:gs pos="30000">
                      <a:srgbClr val="FFFFFF"/>
                    </a:gs>
                  </a:gsLst>
                  <a:lin ang="5400000" scaled="0"/>
                </a:gradFill>
              </a:rPr>
              <a:t>don’t even need to use this graphic. </a:t>
            </a:r>
          </a:p>
          <a:p>
            <a:pPr>
              <a:lnSpc>
                <a:spcPct val="90000"/>
              </a:lnSpc>
              <a:spcAft>
                <a:spcPts val="600"/>
              </a:spcAft>
            </a:pPr>
            <a:r>
              <a:rPr lang="en-US" sz="1600" spc="0" dirty="0">
                <a:gradFill>
                  <a:gsLst>
                    <a:gs pos="2917">
                      <a:srgbClr val="FFFFFF"/>
                    </a:gs>
                    <a:gs pos="30000">
                      <a:srgbClr val="FFFFFF"/>
                    </a:gs>
                  </a:gsLst>
                  <a:lin ang="5400000" scaled="0"/>
                </a:gradFill>
              </a:rPr>
              <a:t>A</a:t>
            </a:r>
            <a:r>
              <a:rPr lang="en-US" sz="1600" spc="0" dirty="0" smtClean="0">
                <a:gradFill>
                  <a:gsLst>
                    <a:gs pos="2917">
                      <a:srgbClr val="FFFFFF"/>
                    </a:gs>
                    <a:gs pos="30000">
                      <a:srgbClr val="FFFFFF"/>
                    </a:gs>
                  </a:gsLst>
                  <a:lin ang="5400000" scaled="0"/>
                </a:gradFill>
              </a:rPr>
              <a:t>dd </a:t>
            </a:r>
            <a:r>
              <a:rPr lang="en-US" sz="1600" spc="0" dirty="0">
                <a:gradFill>
                  <a:gsLst>
                    <a:gs pos="2917">
                      <a:srgbClr val="FFFFFF"/>
                    </a:gs>
                    <a:gs pos="30000">
                      <a:srgbClr val="FFFFFF"/>
                    </a:gs>
                  </a:gsLst>
                  <a:lin ang="5400000" scaled="0"/>
                </a:gradFill>
              </a:rPr>
              <a:t>additional guides as you need. To add a guide, right-click on the gray area </a:t>
            </a:r>
            <a:r>
              <a:rPr lang="en-US" sz="1600" u="sng" spc="0" dirty="0">
                <a:gradFill>
                  <a:gsLst>
                    <a:gs pos="2917">
                      <a:srgbClr val="FFFFFF"/>
                    </a:gs>
                    <a:gs pos="30000">
                      <a:srgbClr val="FFFFFF"/>
                    </a:gs>
                  </a:gsLst>
                  <a:lin ang="5400000" scaled="0"/>
                </a:gradFill>
              </a:rPr>
              <a:t>outside the slide area.</a:t>
            </a:r>
            <a:r>
              <a:rPr lang="en-US" sz="1600" spc="0" dirty="0">
                <a:gradFill>
                  <a:gsLst>
                    <a:gs pos="2917">
                      <a:srgbClr val="FFFFFF"/>
                    </a:gs>
                    <a:gs pos="30000">
                      <a:srgbClr val="FFFFFF"/>
                    </a:gs>
                  </a:gsLst>
                  <a:lin ang="5400000" scaled="0"/>
                </a:gradFill>
              </a:rPr>
              <a:t> From the pop-up menu, choose Grid and Guides… and then choose Add Vertical </a:t>
            </a:r>
            <a:r>
              <a:rPr lang="en-US" sz="1600" spc="0" dirty="0" smtClean="0">
                <a:gradFill>
                  <a:gsLst>
                    <a:gs pos="2917">
                      <a:srgbClr val="FFFFFF"/>
                    </a:gs>
                    <a:gs pos="30000">
                      <a:srgbClr val="FFFFFF"/>
                    </a:gs>
                  </a:gsLst>
                  <a:lin ang="5400000" scaled="0"/>
                </a:gradFill>
              </a:rPr>
              <a:t>Guide or Add Horizontal </a:t>
            </a:r>
            <a:r>
              <a:rPr lang="en-US" sz="1600" spc="0" dirty="0">
                <a:gradFill>
                  <a:gsLst>
                    <a:gs pos="2917">
                      <a:srgbClr val="FFFFFF"/>
                    </a:gs>
                    <a:gs pos="30000">
                      <a:srgbClr val="FFFFFF"/>
                    </a:gs>
                  </a:gsLst>
                  <a:lin ang="5400000" scaled="0"/>
                </a:gradFill>
              </a:rPr>
              <a:t>Guide. A gray guide will be added in the </a:t>
            </a:r>
            <a:r>
              <a:rPr lang="en-US" sz="1600" spc="0" dirty="0" smtClean="0">
                <a:gradFill>
                  <a:gsLst>
                    <a:gs pos="2917">
                      <a:srgbClr val="FFFFFF"/>
                    </a:gs>
                    <a:gs pos="30000">
                      <a:srgbClr val="FFFFFF"/>
                    </a:gs>
                  </a:gsLst>
                  <a:lin ang="5400000" scaled="0"/>
                </a:gradFill>
              </a:rPr>
              <a:t>center </a:t>
            </a:r>
            <a:r>
              <a:rPr lang="en-US" sz="1600" spc="0" dirty="0">
                <a:gradFill>
                  <a:gsLst>
                    <a:gs pos="2917">
                      <a:srgbClr val="FFFFFF"/>
                    </a:gs>
                    <a:gs pos="30000">
                      <a:srgbClr val="FFFFFF"/>
                    </a:gs>
                  </a:gsLst>
                  <a:lin ang="5400000" scaled="0"/>
                </a:gradFill>
              </a:rPr>
              <a:t>of the slide. </a:t>
            </a:r>
            <a:r>
              <a:rPr lang="en-US" sz="1600" spc="0" dirty="0" smtClean="0">
                <a:gradFill>
                  <a:gsLst>
                    <a:gs pos="2917">
                      <a:srgbClr val="FFFFFF"/>
                    </a:gs>
                    <a:gs pos="30000">
                      <a:srgbClr val="FFFFFF"/>
                    </a:gs>
                  </a:gsLst>
                  <a:lin ang="5400000" scaled="0"/>
                </a:gradFill>
              </a:rPr>
              <a:t>Click </a:t>
            </a:r>
            <a:r>
              <a:rPr lang="en-US" sz="1600" spc="0" dirty="0">
                <a:gradFill>
                  <a:gsLst>
                    <a:gs pos="2917">
                      <a:srgbClr val="FFFFFF"/>
                    </a:gs>
                    <a:gs pos="30000">
                      <a:srgbClr val="FFFFFF"/>
                    </a:gs>
                  </a:gsLst>
                  <a:lin ang="5400000" scaled="0"/>
                </a:gradFill>
              </a:rPr>
              <a:t>to drag it where you want </a:t>
            </a:r>
            <a:br>
              <a:rPr lang="en-US" sz="1600" spc="0" dirty="0">
                <a:gradFill>
                  <a:gsLst>
                    <a:gs pos="2917">
                      <a:srgbClr val="FFFFFF"/>
                    </a:gs>
                    <a:gs pos="30000">
                      <a:srgbClr val="FFFFFF"/>
                    </a:gs>
                  </a:gsLst>
                  <a:lin ang="5400000" scaled="0"/>
                </a:gradFill>
              </a:rPr>
            </a:br>
            <a:r>
              <a:rPr lang="en-US" sz="1600" spc="0" dirty="0">
                <a:gradFill>
                  <a:gsLst>
                    <a:gs pos="2917">
                      <a:srgbClr val="FFFFFF"/>
                    </a:gs>
                    <a:gs pos="30000">
                      <a:srgbClr val="FFFFFF"/>
                    </a:gs>
                  </a:gsLst>
                  <a:lin ang="5400000" scaled="0"/>
                </a:gradFill>
              </a:rPr>
              <a:t>it to be positioned. To remove it, </a:t>
            </a:r>
            <a:r>
              <a:rPr lang="en-US" sz="1600" spc="0" dirty="0" smtClean="0">
                <a:gradFill>
                  <a:gsLst>
                    <a:gs pos="2917">
                      <a:srgbClr val="FFFFFF"/>
                    </a:gs>
                    <a:gs pos="30000">
                      <a:srgbClr val="FFFFFF"/>
                    </a:gs>
                  </a:gsLst>
                  <a:lin ang="5400000" scaled="0"/>
                </a:gradFill>
              </a:rPr>
              <a:t/>
            </a:r>
            <a:br>
              <a:rPr lang="en-US" sz="1600" spc="0" dirty="0" smtClean="0">
                <a:gradFill>
                  <a:gsLst>
                    <a:gs pos="2917">
                      <a:srgbClr val="FFFFFF"/>
                    </a:gs>
                    <a:gs pos="30000">
                      <a:srgbClr val="FFFFFF"/>
                    </a:gs>
                  </a:gsLst>
                  <a:lin ang="5400000" scaled="0"/>
                </a:gradFill>
              </a:rPr>
            </a:br>
            <a:r>
              <a:rPr lang="en-US" sz="1600" spc="0" dirty="0" smtClean="0">
                <a:gradFill>
                  <a:gsLst>
                    <a:gs pos="2917">
                      <a:srgbClr val="FFFFFF"/>
                    </a:gs>
                    <a:gs pos="30000">
                      <a:srgbClr val="FFFFFF"/>
                    </a:gs>
                  </a:gsLst>
                  <a:lin ang="5400000" scaled="0"/>
                </a:gradFill>
              </a:rPr>
              <a:t>drag </a:t>
            </a:r>
            <a:r>
              <a:rPr lang="en-US" sz="1600" spc="0" dirty="0">
                <a:gradFill>
                  <a:gsLst>
                    <a:gs pos="2917">
                      <a:srgbClr val="FFFFFF"/>
                    </a:gs>
                    <a:gs pos="30000">
                      <a:srgbClr val="FFFFFF"/>
                    </a:gs>
                  </a:gsLst>
                  <a:lin ang="5400000" scaled="0"/>
                </a:gradFill>
              </a:rPr>
              <a:t>it off the edge </a:t>
            </a:r>
            <a:r>
              <a:rPr lang="en-US" sz="1600" spc="0" dirty="0" smtClean="0">
                <a:gradFill>
                  <a:gsLst>
                    <a:gs pos="2917">
                      <a:srgbClr val="FFFFFF"/>
                    </a:gs>
                    <a:gs pos="30000">
                      <a:srgbClr val="FFFFFF"/>
                    </a:gs>
                  </a:gsLst>
                  <a:lin ang="5400000" scaled="0"/>
                </a:gradFill>
              </a:rPr>
              <a:t>of </a:t>
            </a:r>
            <a:r>
              <a:rPr lang="en-US" sz="1600" spc="0" dirty="0">
                <a:gradFill>
                  <a:gsLst>
                    <a:gs pos="2917">
                      <a:srgbClr val="FFFFFF"/>
                    </a:gs>
                    <a:gs pos="30000">
                      <a:srgbClr val="FFFFFF"/>
                    </a:gs>
                  </a:gsLst>
                  <a:lin ang="5400000" scaled="0"/>
                </a:gradFill>
              </a:rPr>
              <a:t>the slide.</a:t>
            </a:r>
            <a:endParaRPr lang="en-US" sz="1600" u="sng" spc="0" dirty="0">
              <a:gradFill>
                <a:gsLst>
                  <a:gs pos="2917">
                    <a:srgbClr val="FFFFFF"/>
                  </a:gs>
                  <a:gs pos="30000">
                    <a:srgbClr val="FFFFFF"/>
                  </a:gs>
                </a:gsLst>
                <a:lin ang="5400000" scaled="0"/>
              </a:gradFill>
            </a:endParaRPr>
          </a:p>
          <a:p>
            <a:pPr>
              <a:lnSpc>
                <a:spcPct val="90000"/>
              </a:lnSpc>
              <a:spcAft>
                <a:spcPts val="600"/>
              </a:spcAft>
            </a:pPr>
            <a:endParaRPr lang="en-US" sz="1600" spc="0" dirty="0">
              <a:gradFill>
                <a:gsLst>
                  <a:gs pos="2917">
                    <a:srgbClr val="FFFFFF"/>
                  </a:gs>
                  <a:gs pos="30000">
                    <a:srgbClr val="FFFFFF"/>
                  </a:gs>
                </a:gsLst>
                <a:lin ang="5400000" scaled="0"/>
              </a:gradFill>
            </a:endParaRPr>
          </a:p>
        </p:txBody>
      </p:sp>
      <p:grpSp>
        <p:nvGrpSpPr>
          <p:cNvPr id="16" name="Group 15"/>
          <p:cNvGrpSpPr/>
          <p:nvPr/>
        </p:nvGrpSpPr>
        <p:grpSpPr>
          <a:xfrm>
            <a:off x="1622" y="6753941"/>
            <a:ext cx="12419414" cy="172026"/>
            <a:chOff x="1622" y="6703141"/>
            <a:chExt cx="12419414" cy="172026"/>
          </a:xfrm>
        </p:grpSpPr>
        <p:sp>
          <p:nvSpPr>
            <p:cNvPr id="17" name="TextBox 16"/>
            <p:cNvSpPr txBox="1"/>
            <p:nvPr/>
          </p:nvSpPr>
          <p:spPr>
            <a:xfrm>
              <a:off x="5518076" y="6703141"/>
              <a:ext cx="478060"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-.5”</a:t>
              </a:r>
            </a:p>
          </p:txBody>
        </p:sp>
        <p:sp>
          <p:nvSpPr>
            <p:cNvPr id="19" name="TextBox 18"/>
            <p:cNvSpPr txBox="1"/>
            <p:nvPr/>
          </p:nvSpPr>
          <p:spPr>
            <a:xfrm>
              <a:off x="4533354" y="6705890"/>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-1.5”</a:t>
              </a:r>
            </a:p>
          </p:txBody>
        </p:sp>
        <p:sp>
          <p:nvSpPr>
            <p:cNvPr id="20" name="TextBox 19"/>
            <p:cNvSpPr txBox="1"/>
            <p:nvPr/>
          </p:nvSpPr>
          <p:spPr>
            <a:xfrm>
              <a:off x="3606688" y="6705890"/>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-2.5”</a:t>
              </a:r>
            </a:p>
          </p:txBody>
        </p:sp>
        <p:sp>
          <p:nvSpPr>
            <p:cNvPr id="22" name="TextBox 21"/>
            <p:cNvSpPr txBox="1"/>
            <p:nvPr/>
          </p:nvSpPr>
          <p:spPr>
            <a:xfrm>
              <a:off x="2709050" y="6705890"/>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-3.5”</a:t>
              </a:r>
            </a:p>
          </p:txBody>
        </p:sp>
        <p:sp>
          <p:nvSpPr>
            <p:cNvPr id="23" name="TextBox 22"/>
            <p:cNvSpPr txBox="1"/>
            <p:nvPr/>
          </p:nvSpPr>
          <p:spPr>
            <a:xfrm>
              <a:off x="1796898" y="6705890"/>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-4.5”</a:t>
              </a:r>
            </a:p>
          </p:txBody>
        </p:sp>
        <p:sp>
          <p:nvSpPr>
            <p:cNvPr id="24" name="TextBox 23"/>
            <p:cNvSpPr txBox="1"/>
            <p:nvPr/>
          </p:nvSpPr>
          <p:spPr>
            <a:xfrm>
              <a:off x="1622" y="6705890"/>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-6.5”</a:t>
              </a:r>
            </a:p>
          </p:txBody>
        </p:sp>
        <p:sp>
          <p:nvSpPr>
            <p:cNvPr id="25" name="TextBox 24"/>
            <p:cNvSpPr txBox="1"/>
            <p:nvPr/>
          </p:nvSpPr>
          <p:spPr>
            <a:xfrm>
              <a:off x="870232" y="6705890"/>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-5.5”</a:t>
              </a:r>
            </a:p>
          </p:txBody>
        </p:sp>
        <p:sp>
          <p:nvSpPr>
            <p:cNvPr id="26" name="TextBox 25"/>
            <p:cNvSpPr txBox="1"/>
            <p:nvPr/>
          </p:nvSpPr>
          <p:spPr>
            <a:xfrm flipH="1">
              <a:off x="6441037" y="6703141"/>
              <a:ext cx="478060"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-5”</a:t>
              </a:r>
            </a:p>
          </p:txBody>
        </p:sp>
        <p:sp>
          <p:nvSpPr>
            <p:cNvPr id="27" name="TextBox 26"/>
            <p:cNvSpPr txBox="1"/>
            <p:nvPr/>
          </p:nvSpPr>
          <p:spPr>
            <a:xfrm flipH="1">
              <a:off x="7291428" y="6705890"/>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1.5”</a:t>
              </a:r>
            </a:p>
          </p:txBody>
        </p:sp>
        <p:sp>
          <p:nvSpPr>
            <p:cNvPr id="28" name="TextBox 27"/>
            <p:cNvSpPr txBox="1"/>
            <p:nvPr/>
          </p:nvSpPr>
          <p:spPr>
            <a:xfrm flipH="1">
              <a:off x="8203580" y="6705890"/>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2.5”</a:t>
              </a:r>
            </a:p>
          </p:txBody>
        </p:sp>
        <p:sp>
          <p:nvSpPr>
            <p:cNvPr id="29" name="TextBox 28"/>
            <p:cNvSpPr txBox="1"/>
            <p:nvPr/>
          </p:nvSpPr>
          <p:spPr>
            <a:xfrm flipH="1">
              <a:off x="9130246" y="6705890"/>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3.5”</a:t>
              </a:r>
            </a:p>
          </p:txBody>
        </p:sp>
        <p:sp>
          <p:nvSpPr>
            <p:cNvPr id="30" name="TextBox 29"/>
            <p:cNvSpPr txBox="1"/>
            <p:nvPr/>
          </p:nvSpPr>
          <p:spPr>
            <a:xfrm flipH="1">
              <a:off x="10027884" y="6705890"/>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4.5”</a:t>
              </a:r>
            </a:p>
          </p:txBody>
        </p:sp>
        <p:sp>
          <p:nvSpPr>
            <p:cNvPr id="31" name="TextBox 30"/>
            <p:cNvSpPr txBox="1"/>
            <p:nvPr/>
          </p:nvSpPr>
          <p:spPr>
            <a:xfrm flipH="1">
              <a:off x="11837673" y="6705890"/>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6.5”</a:t>
              </a:r>
            </a:p>
          </p:txBody>
        </p:sp>
        <p:sp>
          <p:nvSpPr>
            <p:cNvPr id="32" name="TextBox 31"/>
            <p:cNvSpPr txBox="1"/>
            <p:nvPr/>
          </p:nvSpPr>
          <p:spPr>
            <a:xfrm flipH="1">
              <a:off x="10969064" y="6705890"/>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5.5”</a:t>
              </a:r>
            </a:p>
          </p:txBody>
        </p:sp>
      </p:grpSp>
      <p:grpSp>
        <p:nvGrpSpPr>
          <p:cNvPr id="33" name="Group 32"/>
          <p:cNvGrpSpPr/>
          <p:nvPr/>
        </p:nvGrpSpPr>
        <p:grpSpPr>
          <a:xfrm>
            <a:off x="11979599" y="197262"/>
            <a:ext cx="583363" cy="6583565"/>
            <a:chOff x="11865299" y="146462"/>
            <a:chExt cx="583363" cy="6583565"/>
          </a:xfrm>
        </p:grpSpPr>
        <p:sp>
          <p:nvSpPr>
            <p:cNvPr id="34" name="TextBox 33"/>
            <p:cNvSpPr txBox="1"/>
            <p:nvPr/>
          </p:nvSpPr>
          <p:spPr>
            <a:xfrm flipH="1">
              <a:off x="11865299" y="2903150"/>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-.5”</a:t>
              </a:r>
            </a:p>
          </p:txBody>
        </p:sp>
        <p:sp>
          <p:nvSpPr>
            <p:cNvPr id="35" name="TextBox 34"/>
            <p:cNvSpPr txBox="1"/>
            <p:nvPr/>
          </p:nvSpPr>
          <p:spPr>
            <a:xfrm flipH="1">
              <a:off x="11865299" y="1971156"/>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-1.5”</a:t>
              </a:r>
            </a:p>
          </p:txBody>
        </p:sp>
        <p:sp>
          <p:nvSpPr>
            <p:cNvPr id="36" name="TextBox 35"/>
            <p:cNvSpPr txBox="1"/>
            <p:nvPr/>
          </p:nvSpPr>
          <p:spPr>
            <a:xfrm flipH="1">
              <a:off x="11865299" y="1074349"/>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-2.5”</a:t>
              </a:r>
            </a:p>
          </p:txBody>
        </p:sp>
        <p:sp>
          <p:nvSpPr>
            <p:cNvPr id="37" name="TextBox 36"/>
            <p:cNvSpPr txBox="1"/>
            <p:nvPr/>
          </p:nvSpPr>
          <p:spPr>
            <a:xfrm flipH="1">
              <a:off x="11865299" y="146462"/>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-3.5”</a:t>
              </a:r>
            </a:p>
          </p:txBody>
        </p:sp>
        <p:sp>
          <p:nvSpPr>
            <p:cNvPr id="38" name="TextBox 37"/>
            <p:cNvSpPr txBox="1"/>
            <p:nvPr/>
          </p:nvSpPr>
          <p:spPr>
            <a:xfrm flipH="1">
              <a:off x="11865299" y="3819138"/>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.5”</a:t>
              </a:r>
            </a:p>
          </p:txBody>
        </p:sp>
        <p:sp>
          <p:nvSpPr>
            <p:cNvPr id="39" name="TextBox 38"/>
            <p:cNvSpPr txBox="1"/>
            <p:nvPr/>
          </p:nvSpPr>
          <p:spPr>
            <a:xfrm flipH="1">
              <a:off x="11865299" y="4731950"/>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1.5”</a:t>
              </a:r>
            </a:p>
          </p:txBody>
        </p:sp>
        <p:sp>
          <p:nvSpPr>
            <p:cNvPr id="42" name="TextBox 41"/>
            <p:cNvSpPr txBox="1"/>
            <p:nvPr/>
          </p:nvSpPr>
          <p:spPr>
            <a:xfrm flipH="1">
              <a:off x="11865299" y="5609532"/>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-2.5”</a:t>
              </a:r>
            </a:p>
          </p:txBody>
        </p:sp>
        <p:sp>
          <p:nvSpPr>
            <p:cNvPr id="43" name="TextBox 42"/>
            <p:cNvSpPr txBox="1"/>
            <p:nvPr/>
          </p:nvSpPr>
          <p:spPr>
            <a:xfrm flipH="1">
              <a:off x="11865299" y="6560750"/>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3</a:t>
              </a:r>
              <a:r>
                <a:rPr lang="en-US" sz="1100" spc="-70" dirty="0" smtClean="0">
                  <a:gradFill>
                    <a:gsLst>
                      <a:gs pos="2917">
                        <a:schemeClr val="tx1">
                          <a:lumMod val="65000"/>
                          <a:lumOff val="35000"/>
                        </a:schemeClr>
                      </a:gs>
                      <a:gs pos="30000">
                        <a:schemeClr val="tx1">
                          <a:lumMod val="65000"/>
                          <a:lumOff val="35000"/>
                        </a:schemeClr>
                      </a:gs>
                    </a:gsLst>
                    <a:lin ang="5400000" scaled="0"/>
                  </a:gradFill>
                </a:rPr>
                <a:t>.5”</a:t>
              </a:r>
            </a:p>
          </p:txBody>
        </p:sp>
      </p:grpSp>
      <p:sp>
        <p:nvSpPr>
          <p:cNvPr id="3" name="Title 2"/>
          <p:cNvSpPr>
            <a:spLocks noGrp="1"/>
          </p:cNvSpPr>
          <p:nvPr>
            <p:ph type="title"/>
          </p:nvPr>
        </p:nvSpPr>
        <p:spPr/>
        <p:txBody>
          <a:bodyPr/>
          <a:lstStyle/>
          <a:p>
            <a:r>
              <a:rPr lang="en-US" dirty="0" smtClean="0"/>
              <a:t>The .png grid</a:t>
            </a:r>
            <a:endParaRPr lang="en-US" dirty="0"/>
          </a:p>
        </p:txBody>
      </p:sp>
      <p:pic>
        <p:nvPicPr>
          <p:cNvPr id="1027" name="Picture 3"/>
          <p:cNvPicPr>
            <a:picLocks noChangeArrowheads="1"/>
          </p:cNvPicPr>
          <p:nvPr/>
        </p:nvPicPr>
        <p:blipFill rotWithShape="1">
          <a:blip r:embed="rId4">
            <a:extLst>
              <a:ext uri="{28A0092B-C50C-407E-A947-70E740481C1C}">
                <a14:useLocalDpi xmlns:a14="http://schemas.microsoft.com/office/drawing/2010/main" val="0"/>
              </a:ext>
            </a:extLst>
          </a:blip>
          <a:srcRect r="4798"/>
          <a:stretch/>
        </p:blipFill>
        <p:spPr bwMode="auto">
          <a:xfrm>
            <a:off x="274320" y="2125663"/>
            <a:ext cx="4572332" cy="1828911"/>
          </a:xfrm>
          <a:prstGeom prst="rect">
            <a:avLst/>
          </a:prstGeom>
          <a:noFill/>
          <a:ln w="3175">
            <a:solidFill>
              <a:schemeClr val="tx1">
                <a:alpha val="30000"/>
              </a:schemeClr>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0" name="Group 39"/>
          <p:cNvGrpSpPr/>
          <p:nvPr/>
        </p:nvGrpSpPr>
        <p:grpSpPr>
          <a:xfrm>
            <a:off x="8275827" y="4284680"/>
            <a:ext cx="3276600" cy="2205558"/>
            <a:chOff x="3714204" y="3624051"/>
            <a:chExt cx="3276600" cy="2205558"/>
          </a:xfrm>
        </p:grpSpPr>
        <p:pic>
          <p:nvPicPr>
            <p:cNvPr id="44" name="Picture 43"/>
            <p:cNvPicPr>
              <a:picLocks noChangeAspect="1"/>
            </p:cNvPicPr>
            <p:nvPr/>
          </p:nvPicPr>
          <p:blipFill>
            <a:blip r:embed="rId5"/>
            <a:stretch>
              <a:fillRect/>
            </a:stretch>
          </p:blipFill>
          <p:spPr>
            <a:xfrm>
              <a:off x="5352504" y="4629459"/>
              <a:ext cx="1638300" cy="1200150"/>
            </a:xfrm>
            <a:prstGeom prst="rect">
              <a:avLst/>
            </a:prstGeom>
          </p:spPr>
        </p:pic>
        <p:pic>
          <p:nvPicPr>
            <p:cNvPr id="45" name="Picture 44"/>
            <p:cNvPicPr>
              <a:picLocks noChangeAspect="1"/>
            </p:cNvPicPr>
            <p:nvPr/>
          </p:nvPicPr>
          <p:blipFill>
            <a:blip r:embed="rId6"/>
            <a:stretch>
              <a:fillRect/>
            </a:stretch>
          </p:blipFill>
          <p:spPr>
            <a:xfrm>
              <a:off x="3714204" y="3624051"/>
              <a:ext cx="1638300" cy="1743075"/>
            </a:xfrm>
            <a:prstGeom prst="rect">
              <a:avLst/>
            </a:prstGeom>
          </p:spPr>
        </p:pic>
      </p:grpSp>
    </p:spTree>
    <p:extLst>
      <p:ext uri="{BB962C8B-B14F-4D97-AF65-F5344CB8AC3E}">
        <p14:creationId xmlns:p14="http://schemas.microsoft.com/office/powerpoint/2010/main" val="400331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reeform 82"/>
          <p:cNvSpPr>
            <a:spLocks noEditPoints="1"/>
          </p:cNvSpPr>
          <p:nvPr/>
        </p:nvSpPr>
        <p:spPr bwMode="auto">
          <a:xfrm>
            <a:off x="687381" y="364930"/>
            <a:ext cx="1317533" cy="1086448"/>
          </a:xfrm>
          <a:custGeom>
            <a:avLst/>
            <a:gdLst>
              <a:gd name="T0" fmla="*/ 873 w 946"/>
              <a:gd name="T1" fmla="*/ 780 h 780"/>
              <a:gd name="T2" fmla="*/ 73 w 946"/>
              <a:gd name="T3" fmla="*/ 780 h 780"/>
              <a:gd name="T4" fmla="*/ 12 w 946"/>
              <a:gd name="T5" fmla="*/ 745 h 780"/>
              <a:gd name="T6" fmla="*/ 16 w 946"/>
              <a:gd name="T7" fmla="*/ 675 h 780"/>
              <a:gd name="T8" fmla="*/ 414 w 946"/>
              <a:gd name="T9" fmla="*/ 33 h 780"/>
              <a:gd name="T10" fmla="*/ 414 w 946"/>
              <a:gd name="T11" fmla="*/ 32 h 780"/>
              <a:gd name="T12" fmla="*/ 473 w 946"/>
              <a:gd name="T13" fmla="*/ 0 h 780"/>
              <a:gd name="T14" fmla="*/ 532 w 946"/>
              <a:gd name="T15" fmla="*/ 32 h 780"/>
              <a:gd name="T16" fmla="*/ 533 w 946"/>
              <a:gd name="T17" fmla="*/ 34 h 780"/>
              <a:gd name="T18" fmla="*/ 930 w 946"/>
              <a:gd name="T19" fmla="*/ 675 h 780"/>
              <a:gd name="T20" fmla="*/ 934 w 946"/>
              <a:gd name="T21" fmla="*/ 745 h 780"/>
              <a:gd name="T22" fmla="*/ 873 w 946"/>
              <a:gd name="T23" fmla="*/ 780 h 780"/>
              <a:gd name="T24" fmla="*/ 154 w 946"/>
              <a:gd name="T25" fmla="*/ 667 h 780"/>
              <a:gd name="T26" fmla="*/ 792 w 946"/>
              <a:gd name="T27" fmla="*/ 667 h 780"/>
              <a:gd name="T28" fmla="*/ 473 w 946"/>
              <a:gd name="T29" fmla="*/ 152 h 780"/>
              <a:gd name="T30" fmla="*/ 154 w 946"/>
              <a:gd name="T31" fmla="*/ 667 h 780"/>
              <a:gd name="T32" fmla="*/ 531 w 946"/>
              <a:gd name="T33" fmla="*/ 347 h 780"/>
              <a:gd name="T34" fmla="*/ 415 w 946"/>
              <a:gd name="T35" fmla="*/ 347 h 780"/>
              <a:gd name="T36" fmla="*/ 437 w 946"/>
              <a:gd name="T37" fmla="*/ 534 h 780"/>
              <a:gd name="T38" fmla="*/ 509 w 946"/>
              <a:gd name="T39" fmla="*/ 534 h 780"/>
              <a:gd name="T40" fmla="*/ 531 w 946"/>
              <a:gd name="T41" fmla="*/ 347 h 780"/>
              <a:gd name="T42" fmla="*/ 509 w 946"/>
              <a:gd name="T43" fmla="*/ 554 h 780"/>
              <a:gd name="T44" fmla="*/ 437 w 946"/>
              <a:gd name="T45" fmla="*/ 554 h 780"/>
              <a:gd name="T46" fmla="*/ 437 w 946"/>
              <a:gd name="T47" fmla="*/ 622 h 780"/>
              <a:gd name="T48" fmla="*/ 509 w 946"/>
              <a:gd name="T49" fmla="*/ 622 h 780"/>
              <a:gd name="T50" fmla="*/ 509 w 946"/>
              <a:gd name="T51" fmla="*/ 554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6" h="780">
                <a:moveTo>
                  <a:pt x="873" y="780"/>
                </a:moveTo>
                <a:cubicBezTo>
                  <a:pt x="73" y="780"/>
                  <a:pt x="73" y="780"/>
                  <a:pt x="73" y="780"/>
                </a:cubicBezTo>
                <a:cubicBezTo>
                  <a:pt x="46" y="780"/>
                  <a:pt x="24" y="767"/>
                  <a:pt x="12" y="745"/>
                </a:cubicBezTo>
                <a:cubicBezTo>
                  <a:pt x="0" y="723"/>
                  <a:pt x="2" y="697"/>
                  <a:pt x="16" y="675"/>
                </a:cubicBezTo>
                <a:cubicBezTo>
                  <a:pt x="414" y="33"/>
                  <a:pt x="414" y="33"/>
                  <a:pt x="414" y="33"/>
                </a:cubicBezTo>
                <a:cubicBezTo>
                  <a:pt x="414" y="32"/>
                  <a:pt x="414" y="32"/>
                  <a:pt x="414" y="32"/>
                </a:cubicBezTo>
                <a:cubicBezTo>
                  <a:pt x="428" y="12"/>
                  <a:pt x="450" y="0"/>
                  <a:pt x="473" y="0"/>
                </a:cubicBezTo>
                <a:cubicBezTo>
                  <a:pt x="496" y="0"/>
                  <a:pt x="518" y="12"/>
                  <a:pt x="532" y="32"/>
                </a:cubicBezTo>
                <a:cubicBezTo>
                  <a:pt x="533" y="34"/>
                  <a:pt x="533" y="34"/>
                  <a:pt x="533" y="34"/>
                </a:cubicBezTo>
                <a:cubicBezTo>
                  <a:pt x="930" y="675"/>
                  <a:pt x="930" y="675"/>
                  <a:pt x="930" y="675"/>
                </a:cubicBezTo>
                <a:cubicBezTo>
                  <a:pt x="944" y="697"/>
                  <a:pt x="946" y="723"/>
                  <a:pt x="934" y="745"/>
                </a:cubicBezTo>
                <a:cubicBezTo>
                  <a:pt x="922" y="767"/>
                  <a:pt x="900" y="780"/>
                  <a:pt x="873" y="780"/>
                </a:cubicBezTo>
                <a:close/>
                <a:moveTo>
                  <a:pt x="154" y="667"/>
                </a:moveTo>
                <a:cubicBezTo>
                  <a:pt x="792" y="667"/>
                  <a:pt x="792" y="667"/>
                  <a:pt x="792" y="667"/>
                </a:cubicBezTo>
                <a:cubicBezTo>
                  <a:pt x="473" y="152"/>
                  <a:pt x="473" y="152"/>
                  <a:pt x="473" y="152"/>
                </a:cubicBezTo>
                <a:lnTo>
                  <a:pt x="154" y="667"/>
                </a:lnTo>
                <a:close/>
                <a:moveTo>
                  <a:pt x="531" y="347"/>
                </a:moveTo>
                <a:cubicBezTo>
                  <a:pt x="415" y="347"/>
                  <a:pt x="415" y="347"/>
                  <a:pt x="415" y="347"/>
                </a:cubicBezTo>
                <a:cubicBezTo>
                  <a:pt x="437" y="534"/>
                  <a:pt x="437" y="534"/>
                  <a:pt x="437" y="534"/>
                </a:cubicBezTo>
                <a:cubicBezTo>
                  <a:pt x="509" y="534"/>
                  <a:pt x="509" y="534"/>
                  <a:pt x="509" y="534"/>
                </a:cubicBezTo>
                <a:lnTo>
                  <a:pt x="531" y="347"/>
                </a:lnTo>
                <a:close/>
                <a:moveTo>
                  <a:pt x="509" y="554"/>
                </a:moveTo>
                <a:cubicBezTo>
                  <a:pt x="437" y="554"/>
                  <a:pt x="437" y="554"/>
                  <a:pt x="437" y="554"/>
                </a:cubicBezTo>
                <a:cubicBezTo>
                  <a:pt x="437" y="622"/>
                  <a:pt x="437" y="622"/>
                  <a:pt x="437" y="622"/>
                </a:cubicBezTo>
                <a:cubicBezTo>
                  <a:pt x="509" y="622"/>
                  <a:pt x="509" y="622"/>
                  <a:pt x="509" y="622"/>
                </a:cubicBezTo>
                <a:lnTo>
                  <a:pt x="509" y="554"/>
                </a:lnTo>
                <a:close/>
              </a:path>
            </a:pathLst>
          </a:custGeom>
          <a:solidFill>
            <a:srgbClr val="C00000"/>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6" name="Title 2"/>
          <p:cNvSpPr txBox="1">
            <a:spLocks/>
          </p:cNvSpPr>
          <p:nvPr/>
        </p:nvSpPr>
        <p:spPr>
          <a:xfrm>
            <a:off x="2154923" y="526762"/>
            <a:ext cx="8747802" cy="762786"/>
          </a:xfrm>
          <a:prstGeom prst="rect">
            <a:avLst/>
          </a:prstGeom>
        </p:spPr>
        <p:txBody>
          <a:bodyPr anchor="ct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a:lstStyle>
          <a:p>
            <a:r>
              <a:rPr lang="en-US" sz="5507" b="1" dirty="0">
                <a:latin typeface="+mn-lt"/>
              </a:rPr>
              <a:t>SPEAKER RESOURCES</a:t>
            </a:r>
          </a:p>
        </p:txBody>
      </p:sp>
      <p:sp>
        <p:nvSpPr>
          <p:cNvPr id="7" name="Text Placeholder 3"/>
          <p:cNvSpPr txBox="1">
            <a:spLocks/>
          </p:cNvSpPr>
          <p:nvPr/>
        </p:nvSpPr>
        <p:spPr>
          <a:xfrm>
            <a:off x="687382" y="1759921"/>
            <a:ext cx="11370961" cy="4617522"/>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56" b="1" dirty="0" smtClean="0">
                <a:latin typeface="+mn-lt"/>
              </a:rPr>
              <a:t>Check out helpful resources available to assist you when creating your presentation!</a:t>
            </a:r>
          </a:p>
          <a:p>
            <a:pPr marL="0" indent="0">
              <a:spcBef>
                <a:spcPts val="1836"/>
              </a:spcBef>
              <a:buNone/>
            </a:pPr>
            <a:r>
              <a:rPr lang="en-US" sz="2800" dirty="0" smtClean="0"/>
              <a:t>Go to your speaker portal at </a:t>
            </a:r>
            <a:r>
              <a:rPr lang="en-US" sz="2800" dirty="0" smtClean="0">
                <a:hlinkClick r:id="rId2"/>
              </a:rPr>
              <a:t>https://www.mytechready.com</a:t>
            </a:r>
            <a:r>
              <a:rPr lang="en-US" sz="2800" dirty="0" smtClean="0"/>
              <a:t> and visit the </a:t>
            </a:r>
            <a:br>
              <a:rPr lang="en-US" sz="2800" dirty="0" smtClean="0"/>
            </a:br>
            <a:r>
              <a:rPr lang="en-US" sz="2800" dirty="0" smtClean="0"/>
              <a:t>“Session Details/PowerPoint Templates” section to access:</a:t>
            </a:r>
          </a:p>
          <a:p>
            <a:pPr marL="346486" lvl="1" indent="-346486">
              <a:buFont typeface="Arial" pitchFamily="34" charset="0"/>
              <a:buChar char="•"/>
            </a:pPr>
            <a:r>
              <a:rPr lang="en-US" sz="2800" b="1" spc="-71" dirty="0" smtClean="0"/>
              <a:t>Presentation Resource Kit </a:t>
            </a:r>
            <a:r>
              <a:rPr lang="en-US" sz="2800" spc="-71" dirty="0" smtClean="0">
                <a:latin typeface="+mj-lt"/>
              </a:rPr>
              <a:t>– Stocked full of content, graph, </a:t>
            </a:r>
            <a:br>
              <a:rPr lang="en-US" sz="2800" spc="-71" dirty="0" smtClean="0">
                <a:latin typeface="+mj-lt"/>
              </a:rPr>
            </a:br>
            <a:r>
              <a:rPr lang="en-US" sz="2800" spc="-71" dirty="0" smtClean="0">
                <a:latin typeface="+mj-lt"/>
              </a:rPr>
              <a:t>and chart slide options </a:t>
            </a:r>
            <a:r>
              <a:rPr lang="en-US" sz="2800" b="1" spc="-71" dirty="0" smtClean="0">
                <a:latin typeface="+mj-lt"/>
              </a:rPr>
              <a:t>(Available at the end of this template for your convenience!)</a:t>
            </a:r>
          </a:p>
          <a:p>
            <a:pPr marL="346486" lvl="1" indent="-346486">
              <a:buFont typeface="Arial" pitchFamily="34" charset="0"/>
              <a:buChar char="•"/>
            </a:pPr>
            <a:r>
              <a:rPr lang="en-US" sz="2800" b="1" spc="-71" dirty="0" smtClean="0"/>
              <a:t>Speaker Training Video </a:t>
            </a:r>
            <a:r>
              <a:rPr lang="en-US" sz="2800" spc="-71" dirty="0" smtClean="0">
                <a:latin typeface="+mj-lt"/>
              </a:rPr>
              <a:t>– Tips for utilizing Microsoft VID and more</a:t>
            </a:r>
          </a:p>
          <a:p>
            <a:pPr marL="346486" lvl="1" indent="-346486">
              <a:buFont typeface="Arial" pitchFamily="34" charset="0"/>
              <a:buChar char="•"/>
            </a:pPr>
            <a:r>
              <a:rPr lang="en-US" sz="2800" spc="-71" dirty="0" smtClean="0">
                <a:latin typeface="+mj-lt"/>
              </a:rPr>
              <a:t>These resources were created by Silver Fox Productions (the TechReady20 Presentations Group) and are also available </a:t>
            </a:r>
            <a:r>
              <a:rPr lang="en-US" sz="2800" spc="-71" dirty="0">
                <a:latin typeface="+mj-lt"/>
              </a:rPr>
              <a:t>at </a:t>
            </a:r>
            <a:r>
              <a:rPr lang="en-US" sz="2800" spc="-71" dirty="0">
                <a:latin typeface="+mj-lt"/>
                <a:hlinkClick r:id="rId3" action="ppaction://hlinkfile"/>
              </a:rPr>
              <a:t>\\</a:t>
            </a:r>
            <a:r>
              <a:rPr lang="en-US" sz="2800" spc="-71" dirty="0" smtClean="0">
                <a:latin typeface="+mj-lt"/>
                <a:hlinkClick r:id="rId3" action="ppaction://hlinkfile"/>
              </a:rPr>
              <a:t>showsrus\Drop\01-26_TR20</a:t>
            </a:r>
            <a:r>
              <a:rPr lang="en-US" sz="2800" spc="-71" dirty="0" smtClean="0">
                <a:latin typeface="+mj-lt"/>
              </a:rPr>
              <a:t> </a:t>
            </a:r>
            <a:endParaRPr lang="en-US" sz="2800" spc="-71" dirty="0">
              <a:latin typeface="+mj-lt"/>
            </a:endParaRPr>
          </a:p>
        </p:txBody>
      </p:sp>
    </p:spTree>
    <p:extLst>
      <p:ext uri="{BB962C8B-B14F-4D97-AF65-F5344CB8AC3E}">
        <p14:creationId xmlns:p14="http://schemas.microsoft.com/office/powerpoint/2010/main" val="19391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13 column x 9 row grid with .3&quot; border for 16:9 _FINAL"/>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71" y="-5500"/>
            <a:ext cx="12433091" cy="6993613"/>
          </a:xfrm>
          <a:prstGeom prst="rect">
            <a:avLst/>
          </a:prstGeom>
        </p:spPr>
      </p:pic>
      <p:sp>
        <p:nvSpPr>
          <p:cNvPr id="41" name="TextBox 40"/>
          <p:cNvSpPr txBox="1"/>
          <p:nvPr/>
        </p:nvSpPr>
        <p:spPr>
          <a:xfrm>
            <a:off x="2115595" y="2125666"/>
            <a:ext cx="6388617" cy="2741722"/>
          </a:xfrm>
          <a:prstGeom prst="rect">
            <a:avLst/>
          </a:prstGeom>
          <a:solidFill>
            <a:schemeClr val="accent1"/>
          </a:solidFill>
        </p:spPr>
        <p:txBody>
          <a:bodyPr wrap="square" lIns="182880" tIns="146304" rIns="182880" bIns="146304" rtlCol="0">
            <a:noAutofit/>
          </a:bodyPr>
          <a:lstStyle>
            <a:defPPr>
              <a:defRPr lang="en-US"/>
            </a:defPPr>
            <a:lvl1pPr>
              <a:defRPr sz="2400" spc="-70">
                <a:gradFill>
                  <a:gsLst>
                    <a:gs pos="2917">
                      <a:schemeClr val="tx1"/>
                    </a:gs>
                    <a:gs pos="30000">
                      <a:schemeClr val="tx1"/>
                    </a:gs>
                  </a:gsLst>
                  <a:lin ang="5400000" scaled="0"/>
                </a:gradFill>
              </a:defRPr>
            </a:lvl1pPr>
          </a:lstStyle>
          <a:p>
            <a:pPr lvl="0">
              <a:lnSpc>
                <a:spcPct val="90000"/>
              </a:lnSpc>
              <a:spcAft>
                <a:spcPts val="600"/>
              </a:spcAft>
            </a:pPr>
            <a:r>
              <a:rPr lang="en-US" sz="1400" spc="0" dirty="0">
                <a:gradFill>
                  <a:gsLst>
                    <a:gs pos="2917">
                      <a:srgbClr val="FFFFFF"/>
                    </a:gs>
                    <a:gs pos="30000">
                      <a:srgbClr val="FFFFFF"/>
                    </a:gs>
                  </a:gsLst>
                  <a:lin ang="5400000" scaled="0"/>
                </a:gradFill>
                <a:latin typeface="Segoe UI Semibold" pitchFamily="34" charset="0"/>
              </a:rPr>
              <a:t>POWER USER TIPS:</a:t>
            </a:r>
            <a:r>
              <a:rPr lang="en-US" sz="1400" spc="0" dirty="0">
                <a:gradFill>
                  <a:gsLst>
                    <a:gs pos="2917">
                      <a:srgbClr val="FFFFFF"/>
                    </a:gs>
                    <a:gs pos="30000">
                      <a:srgbClr val="FFFFFF"/>
                    </a:gs>
                  </a:gsLst>
                  <a:lin ang="5400000" scaled="0"/>
                </a:gradFill>
                <a:latin typeface="Segoe UI" pitchFamily="34" charset="0"/>
                <a:ea typeface="Segoe UI" pitchFamily="34" charset="0"/>
                <a:cs typeface="Segoe UI" pitchFamily="34" charset="0"/>
              </a:rPr>
              <a:t> Set your grid and guides as shown in the lower left picture. Then as you work, use the arrow keys to quickly nudge and align shapes to the grid.</a:t>
            </a:r>
          </a:p>
          <a:p>
            <a:pPr lvl="0">
              <a:lnSpc>
                <a:spcPct val="90000"/>
              </a:lnSpc>
            </a:pPr>
            <a:r>
              <a:rPr lang="en-US" sz="1400" spc="0" dirty="0">
                <a:gradFill>
                  <a:gsLst>
                    <a:gs pos="2917">
                      <a:srgbClr val="FFFFFF"/>
                    </a:gs>
                    <a:gs pos="30000">
                      <a:srgbClr val="FFFFFF"/>
                    </a:gs>
                  </a:gsLst>
                  <a:lin ang="5400000" scaled="0"/>
                </a:gradFill>
                <a:latin typeface="Segoe UI" pitchFamily="34" charset="0"/>
                <a:ea typeface="Segoe UI" pitchFamily="34" charset="0"/>
                <a:cs typeface="Segoe UI" pitchFamily="34" charset="0"/>
              </a:rPr>
              <a:t>To </a:t>
            </a:r>
            <a:r>
              <a:rPr lang="en-US" sz="1400" spc="0" dirty="0">
                <a:gradFill>
                  <a:gsLst>
                    <a:gs pos="2917">
                      <a:srgbClr val="FFFFFF"/>
                    </a:gs>
                    <a:gs pos="30000">
                      <a:srgbClr val="FFFFFF"/>
                    </a:gs>
                  </a:gsLst>
                  <a:lin ang="5400000" scaled="0"/>
                </a:gradFill>
                <a:latin typeface="Segoe UI Semibold" pitchFamily="34" charset="0"/>
                <a:ea typeface="Segoe UI" pitchFamily="34" charset="0"/>
                <a:cs typeface="Segoe UI" pitchFamily="34" charset="0"/>
              </a:rPr>
              <a:t>temporarily release </a:t>
            </a:r>
            <a:r>
              <a:rPr lang="en-US" sz="1400" spc="0" dirty="0">
                <a:gradFill>
                  <a:gsLst>
                    <a:gs pos="2917">
                      <a:srgbClr val="FFFFFF"/>
                    </a:gs>
                    <a:gs pos="30000">
                      <a:srgbClr val="FFFFFF"/>
                    </a:gs>
                  </a:gsLst>
                  <a:lin ang="5400000" scaled="0"/>
                </a:gradFill>
                <a:latin typeface="Segoe UI" pitchFamily="34" charset="0"/>
                <a:ea typeface="Segoe UI" pitchFamily="34" charset="0"/>
                <a:cs typeface="Segoe UI" pitchFamily="34" charset="0"/>
              </a:rPr>
              <a:t>the snap behavior use these shortcuts</a:t>
            </a:r>
            <a:r>
              <a:rPr lang="en-US" sz="1400" spc="0" dirty="0" smtClean="0">
                <a:gradFill>
                  <a:gsLst>
                    <a:gs pos="2917">
                      <a:srgbClr val="FFFFFF"/>
                    </a:gs>
                    <a:gs pos="30000">
                      <a:srgbClr val="FFFFFF"/>
                    </a:gs>
                  </a:gsLst>
                  <a:lin ang="5400000" scaled="0"/>
                </a:gradFill>
                <a:latin typeface="Segoe UI" pitchFamily="34" charset="0"/>
                <a:ea typeface="Segoe UI" pitchFamily="34" charset="0"/>
                <a:cs typeface="Segoe UI" pitchFamily="34" charset="0"/>
              </a:rPr>
              <a:t>:</a:t>
            </a:r>
          </a:p>
          <a:p>
            <a:pPr marL="1143000" lvl="0" indent="-171450">
              <a:lnSpc>
                <a:spcPct val="90000"/>
              </a:lnSpc>
              <a:buFont typeface="Arial" pitchFamily="34" charset="0"/>
              <a:buChar char="•"/>
            </a:pPr>
            <a:r>
              <a:rPr lang="en-US" sz="1400" spc="0" dirty="0" smtClean="0">
                <a:gradFill>
                  <a:gsLst>
                    <a:gs pos="2917">
                      <a:srgbClr val="FFFFFF"/>
                    </a:gs>
                    <a:gs pos="30000">
                      <a:srgbClr val="FFFFFF"/>
                    </a:gs>
                  </a:gsLst>
                  <a:lin ang="5400000" scaled="0"/>
                </a:gradFill>
                <a:latin typeface="Segoe UI" pitchFamily="34" charset="0"/>
                <a:ea typeface="Segoe UI" pitchFamily="34" charset="0"/>
                <a:cs typeface="Segoe UI" pitchFamily="34" charset="0"/>
              </a:rPr>
              <a:t>When </a:t>
            </a:r>
            <a:r>
              <a:rPr lang="en-US" sz="1400" spc="0" dirty="0">
                <a:gradFill>
                  <a:gsLst>
                    <a:gs pos="2917">
                      <a:srgbClr val="FFFFFF"/>
                    </a:gs>
                    <a:gs pos="30000">
                      <a:srgbClr val="FFFFFF"/>
                    </a:gs>
                  </a:gsLst>
                  <a:lin ang="5400000" scaled="0"/>
                </a:gradFill>
                <a:latin typeface="Segoe UI Semibold" pitchFamily="34" charset="0"/>
                <a:ea typeface="Segoe UI" pitchFamily="34" charset="0"/>
                <a:cs typeface="Segoe UI" pitchFamily="34" charset="0"/>
              </a:rPr>
              <a:t>nudging shapes</a:t>
            </a:r>
            <a:r>
              <a:rPr lang="en-US" sz="1400" spc="0" dirty="0">
                <a:gradFill>
                  <a:gsLst>
                    <a:gs pos="2917">
                      <a:srgbClr val="FFFFFF"/>
                    </a:gs>
                    <a:gs pos="30000">
                      <a:srgbClr val="FFFFFF"/>
                    </a:gs>
                  </a:gsLst>
                  <a:lin ang="5400000" scaled="0"/>
                </a:gradFill>
                <a:latin typeface="Segoe UI" pitchFamily="34" charset="0"/>
                <a:ea typeface="Segoe UI" pitchFamily="34" charset="0"/>
                <a:cs typeface="Segoe UI" pitchFamily="34" charset="0"/>
              </a:rPr>
              <a:t>, hold down the </a:t>
            </a:r>
            <a:r>
              <a:rPr lang="en-US" sz="1400" spc="0" dirty="0">
                <a:gradFill>
                  <a:gsLst>
                    <a:gs pos="2917">
                      <a:srgbClr val="FFFFFF"/>
                    </a:gs>
                    <a:gs pos="30000">
                      <a:srgbClr val="FFFFFF"/>
                    </a:gs>
                  </a:gsLst>
                  <a:lin ang="5400000" scaled="0"/>
                </a:gradFill>
                <a:latin typeface="Segoe UI Semibold" pitchFamily="34" charset="0"/>
                <a:ea typeface="Segoe UI" pitchFamily="34" charset="0"/>
                <a:cs typeface="Segoe UI" pitchFamily="34" charset="0"/>
              </a:rPr>
              <a:t>Ctrl key</a:t>
            </a:r>
            <a:r>
              <a:rPr lang="en-US" sz="1400" spc="0" dirty="0">
                <a:gradFill>
                  <a:gsLst>
                    <a:gs pos="2917">
                      <a:srgbClr val="FFFFFF"/>
                    </a:gs>
                    <a:gs pos="30000">
                      <a:srgbClr val="FFFFFF"/>
                    </a:gs>
                  </a:gsLst>
                  <a:lin ang="5400000" scaled="0"/>
                </a:gradFill>
                <a:latin typeface="Segoe UI" pitchFamily="34" charset="0"/>
                <a:ea typeface="Segoe UI" pitchFamily="34" charset="0"/>
                <a:cs typeface="Segoe UI" pitchFamily="34" charset="0"/>
              </a:rPr>
              <a:t>. </a:t>
            </a:r>
            <a:endParaRPr lang="en-US" sz="1400" spc="0" dirty="0" smtClean="0">
              <a:gradFill>
                <a:gsLst>
                  <a:gs pos="2917">
                    <a:srgbClr val="FFFFFF"/>
                  </a:gs>
                  <a:gs pos="30000">
                    <a:srgbClr val="FFFFFF"/>
                  </a:gs>
                </a:gsLst>
                <a:lin ang="5400000" scaled="0"/>
              </a:gradFill>
              <a:latin typeface="Segoe UI" pitchFamily="34" charset="0"/>
              <a:ea typeface="Segoe UI" pitchFamily="34" charset="0"/>
              <a:cs typeface="Segoe UI" pitchFamily="34" charset="0"/>
            </a:endParaRPr>
          </a:p>
          <a:p>
            <a:pPr marL="1143000" lvl="0" indent="-171450">
              <a:lnSpc>
                <a:spcPct val="90000"/>
              </a:lnSpc>
              <a:spcAft>
                <a:spcPts val="600"/>
              </a:spcAft>
              <a:buFont typeface="Arial" pitchFamily="34" charset="0"/>
              <a:buChar char="•"/>
            </a:pPr>
            <a:r>
              <a:rPr lang="en-US" sz="1400" spc="0" dirty="0" smtClean="0">
                <a:gradFill>
                  <a:gsLst>
                    <a:gs pos="2917">
                      <a:srgbClr val="FFFFFF"/>
                    </a:gs>
                    <a:gs pos="30000">
                      <a:srgbClr val="FFFFFF"/>
                    </a:gs>
                  </a:gsLst>
                  <a:lin ang="5400000" scaled="0"/>
                </a:gradFill>
                <a:latin typeface="Segoe UI" pitchFamily="34" charset="0"/>
                <a:ea typeface="Segoe UI" pitchFamily="34" charset="0"/>
                <a:cs typeface="Segoe UI" pitchFamily="34" charset="0"/>
              </a:rPr>
              <a:t>When </a:t>
            </a:r>
            <a:r>
              <a:rPr lang="en-US" sz="1400" spc="0" dirty="0">
                <a:gradFill>
                  <a:gsLst>
                    <a:gs pos="2917">
                      <a:srgbClr val="FFFFFF"/>
                    </a:gs>
                    <a:gs pos="30000">
                      <a:srgbClr val="FFFFFF"/>
                    </a:gs>
                  </a:gsLst>
                  <a:lin ang="5400000" scaled="0"/>
                </a:gradFill>
                <a:latin typeface="Segoe UI Semibold" pitchFamily="34" charset="0"/>
                <a:ea typeface="Segoe UI" pitchFamily="34" charset="0"/>
                <a:cs typeface="Segoe UI" pitchFamily="34" charset="0"/>
              </a:rPr>
              <a:t>resizing shapes,</a:t>
            </a:r>
            <a:r>
              <a:rPr lang="en-US" sz="1400" spc="0" dirty="0">
                <a:gradFill>
                  <a:gsLst>
                    <a:gs pos="2917">
                      <a:srgbClr val="FFFFFF"/>
                    </a:gs>
                    <a:gs pos="30000">
                      <a:srgbClr val="FFFFFF"/>
                    </a:gs>
                  </a:gsLst>
                  <a:lin ang="5400000" scaled="0"/>
                </a:gradFill>
                <a:latin typeface="Segoe UI" pitchFamily="34" charset="0"/>
                <a:ea typeface="Segoe UI" pitchFamily="34" charset="0"/>
                <a:cs typeface="Segoe UI" pitchFamily="34" charset="0"/>
              </a:rPr>
              <a:t> hold down the</a:t>
            </a:r>
            <a:r>
              <a:rPr lang="en-US" sz="1400" spc="0" dirty="0">
                <a:gradFill>
                  <a:gsLst>
                    <a:gs pos="2917">
                      <a:srgbClr val="FFFFFF"/>
                    </a:gs>
                    <a:gs pos="30000">
                      <a:srgbClr val="FFFFFF"/>
                    </a:gs>
                  </a:gsLst>
                  <a:lin ang="5400000" scaled="0"/>
                </a:gradFill>
                <a:latin typeface="Segoe UI Semibold" pitchFamily="34" charset="0"/>
                <a:ea typeface="Segoe UI" pitchFamily="34" charset="0"/>
                <a:cs typeface="Segoe UI" pitchFamily="34" charset="0"/>
              </a:rPr>
              <a:t> Alt key.</a:t>
            </a:r>
            <a:r>
              <a:rPr lang="en-US" sz="1400" spc="0" dirty="0">
                <a:gradFill>
                  <a:gsLst>
                    <a:gs pos="2917">
                      <a:srgbClr val="FFFFFF"/>
                    </a:gs>
                    <a:gs pos="30000">
                      <a:srgbClr val="FFFFFF"/>
                    </a:gs>
                  </a:gsLst>
                  <a:lin ang="5400000" scaled="0"/>
                </a:gradFill>
                <a:latin typeface="Segoe UI" pitchFamily="34" charset="0"/>
                <a:ea typeface="Segoe UI" pitchFamily="34" charset="0"/>
                <a:cs typeface="Segoe UI" pitchFamily="34" charset="0"/>
              </a:rPr>
              <a:t> </a:t>
            </a:r>
          </a:p>
          <a:p>
            <a:pPr marL="966788" lvl="0">
              <a:lnSpc>
                <a:spcPct val="90000"/>
              </a:lnSpc>
              <a:spcAft>
                <a:spcPts val="600"/>
              </a:spcAft>
            </a:pPr>
            <a:r>
              <a:rPr lang="en-US" sz="1400" spc="0" dirty="0">
                <a:gradFill>
                  <a:gsLst>
                    <a:gs pos="2917">
                      <a:srgbClr val="FFFFFF"/>
                    </a:gs>
                    <a:gs pos="30000">
                      <a:srgbClr val="FFFFFF"/>
                    </a:gs>
                  </a:gsLst>
                  <a:lin ang="5400000" scaled="0"/>
                </a:gradFill>
                <a:latin typeface="Segoe UI" pitchFamily="34" charset="0"/>
                <a:ea typeface="Segoe UI" pitchFamily="34" charset="0"/>
                <a:cs typeface="Segoe UI" pitchFamily="34" charset="0"/>
              </a:rPr>
              <a:t>To turn off snap behavior, uncheck all boxes</a:t>
            </a:r>
            <a:r>
              <a:rPr lang="en-US" sz="1400" spc="0" dirty="0" smtClean="0">
                <a:gradFill>
                  <a:gsLst>
                    <a:gs pos="2917">
                      <a:srgbClr val="FFFFFF"/>
                    </a:gs>
                    <a:gs pos="30000">
                      <a:srgbClr val="FFFFFF"/>
                    </a:gs>
                  </a:gsLst>
                  <a:lin ang="5400000" scaled="0"/>
                </a:gradFill>
                <a:latin typeface="Segoe UI" pitchFamily="34" charset="0"/>
                <a:ea typeface="Segoe UI" pitchFamily="34" charset="0"/>
                <a:cs typeface="Segoe UI" pitchFamily="34" charset="0"/>
              </a:rPr>
              <a:t>.</a:t>
            </a:r>
          </a:p>
          <a:p>
            <a:pPr marL="966788">
              <a:lnSpc>
                <a:spcPct val="90000"/>
              </a:lnSpc>
              <a:spcAft>
                <a:spcPts val="600"/>
              </a:spcAft>
            </a:pPr>
            <a:r>
              <a:rPr lang="en-US" sz="1400" spc="0" dirty="0">
                <a:gradFill>
                  <a:gsLst>
                    <a:gs pos="2917">
                      <a:srgbClr val="FFFFFF"/>
                    </a:gs>
                    <a:gs pos="30000">
                      <a:srgbClr val="FFFFFF"/>
                    </a:gs>
                  </a:gsLst>
                  <a:lin ang="5400000" scaled="0"/>
                </a:gradFill>
                <a:latin typeface="Segoe UI" pitchFamily="34" charset="0"/>
                <a:ea typeface="Segoe UI" pitchFamily="34" charset="0"/>
                <a:cs typeface="Segoe UI" pitchFamily="34" charset="0"/>
              </a:rPr>
              <a:t>If you find the drawing guides distracting, use the </a:t>
            </a:r>
            <a:r>
              <a:rPr lang="en-US" sz="1400" spc="0" dirty="0">
                <a:gradFill>
                  <a:gsLst>
                    <a:gs pos="2917">
                      <a:srgbClr val="FFFFFF"/>
                    </a:gs>
                    <a:gs pos="30000">
                      <a:srgbClr val="FFFFFF"/>
                    </a:gs>
                  </a:gsLst>
                  <a:lin ang="5400000" scaled="0"/>
                </a:gradFill>
                <a:latin typeface="Segoe UI Semibold" pitchFamily="34" charset="0"/>
                <a:ea typeface="Segoe UI" pitchFamily="34" charset="0"/>
                <a:cs typeface="Segoe UI" pitchFamily="34" charset="0"/>
              </a:rPr>
              <a:t>View menu &gt; Guides</a:t>
            </a:r>
            <a:r>
              <a:rPr lang="en-US" sz="1400" spc="0" dirty="0">
                <a:gradFill>
                  <a:gsLst>
                    <a:gs pos="2917">
                      <a:srgbClr val="FFFFFF"/>
                    </a:gs>
                    <a:gs pos="30000">
                      <a:srgbClr val="FFFFFF"/>
                    </a:gs>
                  </a:gsLst>
                  <a:lin ang="5400000" scaled="0"/>
                </a:gradFill>
                <a:latin typeface="Segoe UI" pitchFamily="34" charset="0"/>
                <a:ea typeface="Segoe UI" pitchFamily="34" charset="0"/>
                <a:cs typeface="Segoe UI" pitchFamily="34" charset="0"/>
              </a:rPr>
              <a:t> checkbox to quickly hide and unhide the drawing guides as you work.</a:t>
            </a:r>
          </a:p>
          <a:p>
            <a:pPr marL="966788" lvl="0">
              <a:lnSpc>
                <a:spcPct val="90000"/>
              </a:lnSpc>
              <a:spcAft>
                <a:spcPts val="600"/>
              </a:spcAft>
            </a:pPr>
            <a:endParaRPr lang="en-US" sz="1400" spc="0" dirty="0">
              <a:gradFill>
                <a:gsLst>
                  <a:gs pos="2917">
                    <a:srgbClr val="FFFFFF"/>
                  </a:gs>
                  <a:gs pos="30000">
                    <a:srgbClr val="FFFFFF"/>
                  </a:gs>
                </a:gsLst>
                <a:lin ang="5400000" scaled="0"/>
              </a:gradFill>
              <a:latin typeface="Segoe UI" pitchFamily="34" charset="0"/>
              <a:ea typeface="Segoe UI" pitchFamily="34" charset="0"/>
              <a:cs typeface="Segoe UI" pitchFamily="34" charset="0"/>
            </a:endParaRPr>
          </a:p>
        </p:txBody>
      </p:sp>
      <p:pic>
        <p:nvPicPr>
          <p:cNvPr id="4" name="Picture 3"/>
          <p:cNvPicPr>
            <a:picLocks noChangeAspect="1"/>
          </p:cNvPicPr>
          <p:nvPr/>
        </p:nvPicPr>
        <p:blipFill>
          <a:blip r:embed="rId4"/>
          <a:stretch>
            <a:fillRect/>
          </a:stretch>
        </p:blipFill>
        <p:spPr>
          <a:xfrm>
            <a:off x="621024" y="3244158"/>
            <a:ext cx="2431392" cy="2295520"/>
          </a:xfrm>
          <a:prstGeom prst="rect">
            <a:avLst/>
          </a:prstGeom>
        </p:spPr>
      </p:pic>
      <p:pic>
        <p:nvPicPr>
          <p:cNvPr id="1027" name="Picture 3"/>
          <p:cNvPicPr>
            <a:picLocks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77972" y="2282794"/>
            <a:ext cx="1822195" cy="740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Group 15"/>
          <p:cNvGrpSpPr/>
          <p:nvPr/>
        </p:nvGrpSpPr>
        <p:grpSpPr>
          <a:xfrm>
            <a:off x="1622" y="6753941"/>
            <a:ext cx="12419414" cy="172026"/>
            <a:chOff x="1622" y="6703141"/>
            <a:chExt cx="12419414" cy="172026"/>
          </a:xfrm>
        </p:grpSpPr>
        <p:sp>
          <p:nvSpPr>
            <p:cNvPr id="17" name="TextBox 16"/>
            <p:cNvSpPr txBox="1"/>
            <p:nvPr/>
          </p:nvSpPr>
          <p:spPr>
            <a:xfrm>
              <a:off x="5518076" y="6703141"/>
              <a:ext cx="478060"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-.5”</a:t>
              </a:r>
            </a:p>
          </p:txBody>
        </p:sp>
        <p:sp>
          <p:nvSpPr>
            <p:cNvPr id="19" name="TextBox 18"/>
            <p:cNvSpPr txBox="1"/>
            <p:nvPr/>
          </p:nvSpPr>
          <p:spPr>
            <a:xfrm>
              <a:off x="4533354" y="6705890"/>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-1.5”</a:t>
              </a:r>
            </a:p>
          </p:txBody>
        </p:sp>
        <p:sp>
          <p:nvSpPr>
            <p:cNvPr id="20" name="TextBox 19"/>
            <p:cNvSpPr txBox="1"/>
            <p:nvPr/>
          </p:nvSpPr>
          <p:spPr>
            <a:xfrm>
              <a:off x="3606688" y="6705890"/>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-2.5”</a:t>
              </a:r>
            </a:p>
          </p:txBody>
        </p:sp>
        <p:sp>
          <p:nvSpPr>
            <p:cNvPr id="22" name="TextBox 21"/>
            <p:cNvSpPr txBox="1"/>
            <p:nvPr/>
          </p:nvSpPr>
          <p:spPr>
            <a:xfrm>
              <a:off x="2709050" y="6705890"/>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-3.5”</a:t>
              </a:r>
            </a:p>
          </p:txBody>
        </p:sp>
        <p:sp>
          <p:nvSpPr>
            <p:cNvPr id="23" name="TextBox 22"/>
            <p:cNvSpPr txBox="1"/>
            <p:nvPr/>
          </p:nvSpPr>
          <p:spPr>
            <a:xfrm>
              <a:off x="1796898" y="6705890"/>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-4.5”</a:t>
              </a:r>
            </a:p>
          </p:txBody>
        </p:sp>
        <p:sp>
          <p:nvSpPr>
            <p:cNvPr id="24" name="TextBox 23"/>
            <p:cNvSpPr txBox="1"/>
            <p:nvPr/>
          </p:nvSpPr>
          <p:spPr>
            <a:xfrm>
              <a:off x="1622" y="6705890"/>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-6.5”</a:t>
              </a:r>
            </a:p>
          </p:txBody>
        </p:sp>
        <p:sp>
          <p:nvSpPr>
            <p:cNvPr id="25" name="TextBox 24"/>
            <p:cNvSpPr txBox="1"/>
            <p:nvPr/>
          </p:nvSpPr>
          <p:spPr>
            <a:xfrm>
              <a:off x="870232" y="6705890"/>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-5.5”</a:t>
              </a:r>
            </a:p>
          </p:txBody>
        </p:sp>
        <p:sp>
          <p:nvSpPr>
            <p:cNvPr id="26" name="TextBox 25"/>
            <p:cNvSpPr txBox="1"/>
            <p:nvPr/>
          </p:nvSpPr>
          <p:spPr>
            <a:xfrm flipH="1">
              <a:off x="6441037" y="6703141"/>
              <a:ext cx="478060"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-5”</a:t>
              </a:r>
            </a:p>
          </p:txBody>
        </p:sp>
        <p:sp>
          <p:nvSpPr>
            <p:cNvPr id="27" name="TextBox 26"/>
            <p:cNvSpPr txBox="1"/>
            <p:nvPr/>
          </p:nvSpPr>
          <p:spPr>
            <a:xfrm flipH="1">
              <a:off x="7291428" y="6705890"/>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1.5”</a:t>
              </a:r>
            </a:p>
          </p:txBody>
        </p:sp>
        <p:sp>
          <p:nvSpPr>
            <p:cNvPr id="28" name="TextBox 27"/>
            <p:cNvSpPr txBox="1"/>
            <p:nvPr/>
          </p:nvSpPr>
          <p:spPr>
            <a:xfrm flipH="1">
              <a:off x="8203580" y="6705890"/>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2.5”</a:t>
              </a:r>
            </a:p>
          </p:txBody>
        </p:sp>
        <p:sp>
          <p:nvSpPr>
            <p:cNvPr id="29" name="TextBox 28"/>
            <p:cNvSpPr txBox="1"/>
            <p:nvPr/>
          </p:nvSpPr>
          <p:spPr>
            <a:xfrm flipH="1">
              <a:off x="9130246" y="6705890"/>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3.5”</a:t>
              </a:r>
            </a:p>
          </p:txBody>
        </p:sp>
        <p:sp>
          <p:nvSpPr>
            <p:cNvPr id="30" name="TextBox 29"/>
            <p:cNvSpPr txBox="1"/>
            <p:nvPr/>
          </p:nvSpPr>
          <p:spPr>
            <a:xfrm flipH="1">
              <a:off x="10027884" y="6705890"/>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4.5”</a:t>
              </a:r>
            </a:p>
          </p:txBody>
        </p:sp>
        <p:sp>
          <p:nvSpPr>
            <p:cNvPr id="31" name="TextBox 30"/>
            <p:cNvSpPr txBox="1"/>
            <p:nvPr/>
          </p:nvSpPr>
          <p:spPr>
            <a:xfrm flipH="1">
              <a:off x="11837673" y="6705890"/>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6.5”</a:t>
              </a:r>
            </a:p>
          </p:txBody>
        </p:sp>
        <p:sp>
          <p:nvSpPr>
            <p:cNvPr id="32" name="TextBox 31"/>
            <p:cNvSpPr txBox="1"/>
            <p:nvPr/>
          </p:nvSpPr>
          <p:spPr>
            <a:xfrm flipH="1">
              <a:off x="10969064" y="6705890"/>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5.5”</a:t>
              </a:r>
            </a:p>
          </p:txBody>
        </p:sp>
      </p:grpSp>
      <p:grpSp>
        <p:nvGrpSpPr>
          <p:cNvPr id="33" name="Group 32"/>
          <p:cNvGrpSpPr/>
          <p:nvPr/>
        </p:nvGrpSpPr>
        <p:grpSpPr>
          <a:xfrm>
            <a:off x="11979599" y="197262"/>
            <a:ext cx="583363" cy="6583565"/>
            <a:chOff x="11865299" y="146462"/>
            <a:chExt cx="583363" cy="6583565"/>
          </a:xfrm>
        </p:grpSpPr>
        <p:sp>
          <p:nvSpPr>
            <p:cNvPr id="34" name="TextBox 33"/>
            <p:cNvSpPr txBox="1"/>
            <p:nvPr/>
          </p:nvSpPr>
          <p:spPr>
            <a:xfrm flipH="1">
              <a:off x="11865299" y="2903150"/>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-.5”</a:t>
              </a:r>
            </a:p>
          </p:txBody>
        </p:sp>
        <p:sp>
          <p:nvSpPr>
            <p:cNvPr id="35" name="TextBox 34"/>
            <p:cNvSpPr txBox="1"/>
            <p:nvPr/>
          </p:nvSpPr>
          <p:spPr>
            <a:xfrm flipH="1">
              <a:off x="11865299" y="1971156"/>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-1.5”</a:t>
              </a:r>
            </a:p>
          </p:txBody>
        </p:sp>
        <p:sp>
          <p:nvSpPr>
            <p:cNvPr id="36" name="TextBox 35"/>
            <p:cNvSpPr txBox="1"/>
            <p:nvPr/>
          </p:nvSpPr>
          <p:spPr>
            <a:xfrm flipH="1">
              <a:off x="11865299" y="1074349"/>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-2.5”</a:t>
              </a:r>
            </a:p>
          </p:txBody>
        </p:sp>
        <p:sp>
          <p:nvSpPr>
            <p:cNvPr id="37" name="TextBox 36"/>
            <p:cNvSpPr txBox="1"/>
            <p:nvPr/>
          </p:nvSpPr>
          <p:spPr>
            <a:xfrm flipH="1">
              <a:off x="11865299" y="146462"/>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-3.5”</a:t>
              </a:r>
            </a:p>
          </p:txBody>
        </p:sp>
        <p:sp>
          <p:nvSpPr>
            <p:cNvPr id="38" name="TextBox 37"/>
            <p:cNvSpPr txBox="1"/>
            <p:nvPr/>
          </p:nvSpPr>
          <p:spPr>
            <a:xfrm flipH="1">
              <a:off x="11865299" y="3819138"/>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.5”</a:t>
              </a:r>
            </a:p>
          </p:txBody>
        </p:sp>
        <p:sp>
          <p:nvSpPr>
            <p:cNvPr id="39" name="TextBox 38"/>
            <p:cNvSpPr txBox="1"/>
            <p:nvPr/>
          </p:nvSpPr>
          <p:spPr>
            <a:xfrm flipH="1">
              <a:off x="11865299" y="4731950"/>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1.5”</a:t>
              </a:r>
            </a:p>
          </p:txBody>
        </p:sp>
        <p:sp>
          <p:nvSpPr>
            <p:cNvPr id="42" name="TextBox 41"/>
            <p:cNvSpPr txBox="1"/>
            <p:nvPr/>
          </p:nvSpPr>
          <p:spPr>
            <a:xfrm flipH="1">
              <a:off x="11865299" y="5609532"/>
              <a:ext cx="583363" cy="169277"/>
            </a:xfrm>
            <a:prstGeom prst="rect">
              <a:avLst/>
            </a:prstGeom>
            <a:noFill/>
          </p:spPr>
          <p:txBody>
            <a:bodyPr wrap="square" lIns="0" tIns="0" rIns="0" bIns="0" rtlCol="0">
              <a:spAutoFit/>
            </a:bodyPr>
            <a:lstStyle/>
            <a:p>
              <a:pPr algn="ctr"/>
              <a:r>
                <a:rPr lang="en-US" sz="1100" spc="-70" dirty="0" smtClean="0">
                  <a:gradFill>
                    <a:gsLst>
                      <a:gs pos="2917">
                        <a:schemeClr val="tx1">
                          <a:lumMod val="65000"/>
                          <a:lumOff val="35000"/>
                        </a:schemeClr>
                      </a:gs>
                      <a:gs pos="30000">
                        <a:schemeClr val="tx1">
                          <a:lumMod val="65000"/>
                          <a:lumOff val="35000"/>
                        </a:schemeClr>
                      </a:gs>
                    </a:gsLst>
                    <a:lin ang="5400000" scaled="0"/>
                  </a:gradFill>
                </a:rPr>
                <a:t>-2.5”</a:t>
              </a:r>
            </a:p>
          </p:txBody>
        </p:sp>
        <p:sp>
          <p:nvSpPr>
            <p:cNvPr id="43" name="TextBox 42"/>
            <p:cNvSpPr txBox="1"/>
            <p:nvPr/>
          </p:nvSpPr>
          <p:spPr>
            <a:xfrm flipH="1">
              <a:off x="11865299" y="6560750"/>
              <a:ext cx="583363" cy="169277"/>
            </a:xfrm>
            <a:prstGeom prst="rect">
              <a:avLst/>
            </a:prstGeom>
            <a:noFill/>
          </p:spPr>
          <p:txBody>
            <a:bodyPr wrap="square" lIns="0" tIns="0" rIns="0" bIns="0" rtlCol="0">
              <a:spAutoFit/>
            </a:bodyPr>
            <a:lstStyle/>
            <a:p>
              <a:pPr algn="ctr"/>
              <a:r>
                <a:rPr lang="en-US" sz="1100" spc="-70" dirty="0">
                  <a:gradFill>
                    <a:gsLst>
                      <a:gs pos="2917">
                        <a:schemeClr val="tx1">
                          <a:lumMod val="65000"/>
                          <a:lumOff val="35000"/>
                        </a:schemeClr>
                      </a:gs>
                      <a:gs pos="30000">
                        <a:schemeClr val="tx1">
                          <a:lumMod val="65000"/>
                          <a:lumOff val="35000"/>
                        </a:schemeClr>
                      </a:gs>
                    </a:gsLst>
                    <a:lin ang="5400000" scaled="0"/>
                  </a:gradFill>
                </a:rPr>
                <a:t>3</a:t>
              </a:r>
              <a:r>
                <a:rPr lang="en-US" sz="1100" spc="-70" dirty="0" smtClean="0">
                  <a:gradFill>
                    <a:gsLst>
                      <a:gs pos="2917">
                        <a:schemeClr val="tx1">
                          <a:lumMod val="65000"/>
                          <a:lumOff val="35000"/>
                        </a:schemeClr>
                      </a:gs>
                      <a:gs pos="30000">
                        <a:schemeClr val="tx1">
                          <a:lumMod val="65000"/>
                          <a:lumOff val="35000"/>
                        </a:schemeClr>
                      </a:gs>
                    </a:gsLst>
                    <a:lin ang="5400000" scaled="0"/>
                  </a:gradFill>
                </a:rPr>
                <a:t>.5”</a:t>
              </a:r>
            </a:p>
          </p:txBody>
        </p:sp>
      </p:grpSp>
      <p:sp>
        <p:nvSpPr>
          <p:cNvPr id="3" name="Title 2"/>
          <p:cNvSpPr>
            <a:spLocks noGrp="1"/>
          </p:cNvSpPr>
          <p:nvPr>
            <p:ph type="title"/>
          </p:nvPr>
        </p:nvSpPr>
        <p:spPr/>
        <p:txBody>
          <a:bodyPr/>
          <a:lstStyle/>
          <a:p>
            <a:r>
              <a:rPr lang="en-US" dirty="0" smtClean="0"/>
              <a:t>Grid and guide tips</a:t>
            </a:r>
            <a:endParaRPr lang="en-US" dirty="0"/>
          </a:p>
        </p:txBody>
      </p:sp>
      <p:sp>
        <p:nvSpPr>
          <p:cNvPr id="40" name="Oval 39"/>
          <p:cNvSpPr/>
          <p:nvPr/>
        </p:nvSpPr>
        <p:spPr bwMode="auto">
          <a:xfrm>
            <a:off x="833601" y="2889117"/>
            <a:ext cx="217768" cy="217768"/>
          </a:xfrm>
          <a:prstGeom prst="ellipse">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Connector 43"/>
          <p:cNvCxnSpPr>
            <a:stCxn id="40" idx="4"/>
          </p:cNvCxnSpPr>
          <p:nvPr/>
        </p:nvCxnSpPr>
        <p:spPr>
          <a:xfrm>
            <a:off x="942485" y="3106885"/>
            <a:ext cx="0" cy="46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8504213" y="2106595"/>
            <a:ext cx="3657600" cy="1828800"/>
          </a:xfrm>
          <a:prstGeom prst="rect">
            <a:avLst/>
          </a:prstGeom>
          <a:noFill/>
        </p:spPr>
        <p:txBody>
          <a:bodyPr wrap="square" lIns="182880" tIns="146304" rIns="182880" bIns="146304" rtlCol="0">
            <a:noAutofit/>
          </a:bodyPr>
          <a:lstStyle/>
          <a:p>
            <a:pPr>
              <a:spcAft>
                <a:spcPts val="400"/>
              </a:spcAft>
            </a:pPr>
            <a:r>
              <a:rPr lang="en-US" sz="700" dirty="0" smtClean="0">
                <a:gradFill>
                  <a:gsLst>
                    <a:gs pos="2917">
                      <a:schemeClr val="tx1"/>
                    </a:gs>
                    <a:gs pos="30000">
                      <a:schemeClr val="tx1"/>
                    </a:gs>
                  </a:gsLst>
                  <a:lin ang="5400000" scaled="0"/>
                </a:gradFill>
                <a:latin typeface="Segoe UI Semibold" pitchFamily="34" charset="0"/>
              </a:rPr>
              <a:t>The fine print. You </a:t>
            </a:r>
            <a:r>
              <a:rPr lang="en-US" sz="700" dirty="0">
                <a:gradFill>
                  <a:gsLst>
                    <a:gs pos="2917">
                      <a:schemeClr val="tx1"/>
                    </a:gs>
                    <a:gs pos="30000">
                      <a:schemeClr val="tx1"/>
                    </a:gs>
                  </a:gsLst>
                  <a:lin ang="5400000" scaled="0"/>
                </a:gradFill>
                <a:latin typeface="Segoe UI Semibold" pitchFamily="34" charset="0"/>
              </a:rPr>
              <a:t>can </a:t>
            </a:r>
            <a:r>
              <a:rPr lang="en-US" sz="700" dirty="0" smtClean="0">
                <a:gradFill>
                  <a:gsLst>
                    <a:gs pos="2917">
                      <a:schemeClr val="tx1"/>
                    </a:gs>
                    <a:gs pos="30000">
                      <a:schemeClr val="tx1"/>
                    </a:gs>
                  </a:gsLst>
                  <a:lin ang="5400000" scaled="0"/>
                </a:gradFill>
                <a:latin typeface="Segoe UI Semibold" pitchFamily="34" charset="0"/>
              </a:rPr>
              <a:t>set the same drawing guide settings in existing 16:9 aspect ratio PowerPoint templates. </a:t>
            </a:r>
            <a:endParaRPr lang="en-US" sz="700" dirty="0">
              <a:gradFill>
                <a:gsLst>
                  <a:gs pos="2917">
                    <a:schemeClr val="tx1"/>
                  </a:gs>
                  <a:gs pos="30000">
                    <a:schemeClr val="tx1"/>
                  </a:gs>
                </a:gsLst>
                <a:lin ang="5400000" scaled="0"/>
              </a:gradFill>
              <a:latin typeface="Segoe UI Semibold" pitchFamily="34" charset="0"/>
            </a:endParaRPr>
          </a:p>
          <a:p>
            <a:pPr>
              <a:spcAft>
                <a:spcPts val="400"/>
              </a:spcAft>
            </a:pPr>
            <a:r>
              <a:rPr lang="en-US" sz="700" dirty="0">
                <a:gradFill>
                  <a:gsLst>
                    <a:gs pos="2917">
                      <a:schemeClr val="tx1"/>
                    </a:gs>
                    <a:gs pos="30000">
                      <a:schemeClr val="tx1"/>
                    </a:gs>
                  </a:gsLst>
                  <a:lin ang="5400000" scaled="0"/>
                </a:gradFill>
                <a:latin typeface="Segoe UI Semibold" pitchFamily="34" charset="0"/>
              </a:rPr>
              <a:t>First, </a:t>
            </a:r>
            <a:r>
              <a:rPr lang="en-US" sz="700" dirty="0" smtClean="0">
                <a:gradFill>
                  <a:gsLst>
                    <a:gs pos="2917">
                      <a:schemeClr val="tx1"/>
                    </a:gs>
                    <a:gs pos="30000">
                      <a:schemeClr val="tx1"/>
                    </a:gs>
                  </a:gsLst>
                  <a:lin ang="5400000" scaled="0"/>
                </a:gradFill>
                <a:latin typeface="Segoe UI Semibold" pitchFamily="34" charset="0"/>
              </a:rPr>
              <a:t>change the PowerPoint </a:t>
            </a:r>
            <a:r>
              <a:rPr lang="en-US" sz="700" dirty="0">
                <a:gradFill>
                  <a:gsLst>
                    <a:gs pos="2917">
                      <a:schemeClr val="tx1"/>
                    </a:gs>
                    <a:gs pos="30000">
                      <a:schemeClr val="tx1"/>
                    </a:gs>
                  </a:gsLst>
                  <a:lin ang="5400000" scaled="0"/>
                </a:gradFill>
                <a:latin typeface="Segoe UI Semibold" pitchFamily="34" charset="0"/>
              </a:rPr>
              <a:t>page </a:t>
            </a:r>
            <a:r>
              <a:rPr lang="en-US" sz="700" dirty="0" smtClean="0">
                <a:gradFill>
                  <a:gsLst>
                    <a:gs pos="2917">
                      <a:schemeClr val="tx1"/>
                    </a:gs>
                    <a:gs pos="30000">
                      <a:schemeClr val="tx1"/>
                    </a:gs>
                  </a:gsLst>
                  <a:lin ang="5400000" scaled="0"/>
                </a:gradFill>
                <a:latin typeface="Segoe UI Semibold" pitchFamily="34" charset="0"/>
              </a:rPr>
              <a:t>dimensions to</a:t>
            </a:r>
            <a:r>
              <a:rPr lang="en-US" sz="700" dirty="0">
                <a:gradFill>
                  <a:gsLst>
                    <a:gs pos="2917">
                      <a:schemeClr val="tx1"/>
                    </a:gs>
                    <a:gs pos="30000">
                      <a:schemeClr val="tx1"/>
                    </a:gs>
                  </a:gsLst>
                  <a:lin ang="5400000" scaled="0"/>
                </a:gradFill>
                <a:latin typeface="Segoe UI Semibold" pitchFamily="34" charset="0"/>
              </a:rPr>
              <a:t>: </a:t>
            </a:r>
            <a:r>
              <a:rPr lang="en-US" sz="700" dirty="0" smtClean="0">
                <a:gradFill>
                  <a:gsLst>
                    <a:gs pos="2917">
                      <a:schemeClr val="tx1"/>
                    </a:gs>
                    <a:gs pos="30000">
                      <a:schemeClr val="tx1"/>
                    </a:gs>
                  </a:gsLst>
                  <a:lin ang="5400000" scaled="0"/>
                </a:gradFill>
                <a:latin typeface="Segoe UI Semibold" pitchFamily="34" charset="0"/>
              </a:rPr>
              <a:t>13.6”w  </a:t>
            </a:r>
            <a:r>
              <a:rPr lang="en-US" sz="700" dirty="0">
                <a:gradFill>
                  <a:gsLst>
                    <a:gs pos="2917">
                      <a:schemeClr val="tx1"/>
                    </a:gs>
                    <a:gs pos="30000">
                      <a:schemeClr val="tx1"/>
                    </a:gs>
                  </a:gsLst>
                  <a:lin ang="5400000" scaled="0"/>
                </a:gradFill>
                <a:latin typeface="Segoe UI Semibold" pitchFamily="34" charset="0"/>
              </a:rPr>
              <a:t>x </a:t>
            </a:r>
            <a:r>
              <a:rPr lang="en-US" sz="700" dirty="0" smtClean="0">
                <a:gradFill>
                  <a:gsLst>
                    <a:gs pos="2917">
                      <a:schemeClr val="tx1"/>
                    </a:gs>
                    <a:gs pos="30000">
                      <a:schemeClr val="tx1"/>
                    </a:gs>
                  </a:gsLst>
                  <a:lin ang="5400000" scaled="0"/>
                </a:gradFill>
                <a:latin typeface="Segoe UI Semibold" pitchFamily="34" charset="0"/>
              </a:rPr>
              <a:t>7.65”h. (</a:t>
            </a:r>
            <a:r>
              <a:rPr lang="en-US" sz="700" dirty="0">
                <a:gradFill>
                  <a:gsLst>
                    <a:gs pos="2917">
                      <a:schemeClr val="tx1"/>
                    </a:gs>
                    <a:gs pos="30000">
                      <a:schemeClr val="tx1"/>
                    </a:gs>
                  </a:gsLst>
                  <a:lin ang="5400000" scaled="0"/>
                </a:gradFill>
                <a:latin typeface="Segoe UI Semibold" pitchFamily="34" charset="0"/>
              </a:rPr>
              <a:t>Design </a:t>
            </a:r>
            <a:r>
              <a:rPr lang="en-US" sz="700" dirty="0" smtClean="0">
                <a:gradFill>
                  <a:gsLst>
                    <a:gs pos="2917">
                      <a:schemeClr val="tx1"/>
                    </a:gs>
                    <a:gs pos="30000">
                      <a:schemeClr val="tx1"/>
                    </a:gs>
                  </a:gsLst>
                  <a:lin ang="5400000" scaled="0"/>
                </a:gradFill>
                <a:latin typeface="Segoe UI Semibold" pitchFamily="34" charset="0"/>
              </a:rPr>
              <a:t>menu&gt;Page </a:t>
            </a:r>
            <a:r>
              <a:rPr lang="en-US" sz="700" dirty="0">
                <a:gradFill>
                  <a:gsLst>
                    <a:gs pos="2917">
                      <a:schemeClr val="tx1"/>
                    </a:gs>
                    <a:gs pos="30000">
                      <a:schemeClr val="tx1"/>
                    </a:gs>
                  </a:gsLst>
                  <a:lin ang="5400000" scaled="0"/>
                </a:gradFill>
                <a:latin typeface="Segoe UI Semibold" pitchFamily="34" charset="0"/>
              </a:rPr>
              <a:t>Setup</a:t>
            </a:r>
            <a:r>
              <a:rPr lang="en-US" sz="700" dirty="0" smtClean="0">
                <a:gradFill>
                  <a:gsLst>
                    <a:gs pos="2917">
                      <a:schemeClr val="tx1"/>
                    </a:gs>
                    <a:gs pos="30000">
                      <a:schemeClr val="tx1"/>
                    </a:gs>
                  </a:gsLst>
                  <a:lin ang="5400000" scaled="0"/>
                </a:gradFill>
                <a:latin typeface="Segoe UI Semibold" pitchFamily="34" charset="0"/>
              </a:rPr>
              <a:t>).</a:t>
            </a:r>
            <a:endParaRPr lang="en-US" sz="700" dirty="0">
              <a:gradFill>
                <a:gsLst>
                  <a:gs pos="2917">
                    <a:schemeClr val="tx1"/>
                  </a:gs>
                  <a:gs pos="30000">
                    <a:schemeClr val="tx1"/>
                  </a:gs>
                </a:gsLst>
                <a:lin ang="5400000" scaled="0"/>
              </a:gradFill>
              <a:latin typeface="Segoe UI Semibold" pitchFamily="34" charset="0"/>
            </a:endParaRPr>
          </a:p>
          <a:p>
            <a:pPr>
              <a:spcAft>
                <a:spcPts val="400"/>
              </a:spcAft>
            </a:pPr>
            <a:r>
              <a:rPr lang="en-US" sz="700" dirty="0" smtClean="0">
                <a:gradFill>
                  <a:gsLst>
                    <a:gs pos="2917">
                      <a:schemeClr val="tx1"/>
                    </a:gs>
                    <a:gs pos="30000">
                      <a:schemeClr val="tx1"/>
                    </a:gs>
                  </a:gsLst>
                  <a:lin ang="5400000" scaled="0"/>
                </a:gradFill>
                <a:latin typeface="Segoe UI Semibold" pitchFamily="34" charset="0"/>
              </a:rPr>
              <a:t>Next, on the View menu, click the tiny arrow in the bottom right corner of the Show submenu. Check the box in front of Snap objects to grid, and set the grid spacing to .1” Click OK.</a:t>
            </a:r>
          </a:p>
          <a:p>
            <a:pPr>
              <a:spcAft>
                <a:spcPts val="400"/>
              </a:spcAft>
            </a:pPr>
            <a:r>
              <a:rPr lang="en-US" sz="700" dirty="0">
                <a:gradFill>
                  <a:gsLst>
                    <a:gs pos="2917">
                      <a:schemeClr val="tx1"/>
                    </a:gs>
                    <a:gs pos="30000">
                      <a:schemeClr val="tx1"/>
                    </a:gs>
                  </a:gsLst>
                  <a:lin ang="5400000" scaled="0"/>
                </a:gradFill>
                <a:latin typeface="Segoe UI Semibold" pitchFamily="34" charset="0"/>
              </a:rPr>
              <a:t>R</a:t>
            </a:r>
            <a:r>
              <a:rPr lang="en-US" sz="700" dirty="0" smtClean="0">
                <a:gradFill>
                  <a:gsLst>
                    <a:gs pos="2917">
                      <a:schemeClr val="tx1"/>
                    </a:gs>
                    <a:gs pos="30000">
                      <a:schemeClr val="tx1"/>
                    </a:gs>
                  </a:gsLst>
                  <a:lin ang="5400000" scaled="0"/>
                </a:gradFill>
                <a:latin typeface="Segoe UI Semibold" pitchFamily="34" charset="0"/>
              </a:rPr>
              <a:t>eposition the drawing guides so they align to the numeric values shown on this slide. To </a:t>
            </a:r>
            <a:r>
              <a:rPr lang="en-US" sz="700" dirty="0">
                <a:gradFill>
                  <a:gsLst>
                    <a:gs pos="2917">
                      <a:schemeClr val="tx1"/>
                    </a:gs>
                    <a:gs pos="30000">
                      <a:schemeClr val="tx1"/>
                    </a:gs>
                  </a:gsLst>
                  <a:lin ang="5400000" scaled="0"/>
                </a:gradFill>
                <a:latin typeface="Segoe UI Semibold" pitchFamily="34" charset="0"/>
              </a:rPr>
              <a:t>remove a drawing guide, </a:t>
            </a:r>
            <a:r>
              <a:rPr lang="en-US" sz="700" dirty="0" smtClean="0">
                <a:gradFill>
                  <a:gsLst>
                    <a:gs pos="2917">
                      <a:schemeClr val="tx1"/>
                    </a:gs>
                    <a:gs pos="30000">
                      <a:schemeClr val="tx1"/>
                    </a:gs>
                  </a:gsLst>
                  <a:lin ang="5400000" scaled="0"/>
                </a:gradFill>
                <a:latin typeface="Segoe UI Semibold" pitchFamily="34" charset="0"/>
              </a:rPr>
              <a:t>click and drag </a:t>
            </a:r>
            <a:r>
              <a:rPr lang="en-US" sz="700" dirty="0">
                <a:gradFill>
                  <a:gsLst>
                    <a:gs pos="2917">
                      <a:schemeClr val="tx1"/>
                    </a:gs>
                    <a:gs pos="30000">
                      <a:schemeClr val="tx1"/>
                    </a:gs>
                  </a:gsLst>
                  <a:lin ang="5400000" scaled="0"/>
                </a:gradFill>
                <a:latin typeface="Segoe UI Semibold" pitchFamily="34" charset="0"/>
              </a:rPr>
              <a:t>it off the slide. To add a drawing guide, </a:t>
            </a:r>
            <a:r>
              <a:rPr lang="en-US" sz="700" dirty="0" smtClean="0">
                <a:gradFill>
                  <a:gsLst>
                    <a:gs pos="2917">
                      <a:schemeClr val="tx1"/>
                    </a:gs>
                    <a:gs pos="30000">
                      <a:schemeClr val="tx1"/>
                    </a:gs>
                  </a:gsLst>
                  <a:lin ang="5400000" scaled="0"/>
                </a:gradFill>
                <a:latin typeface="Segoe UI Semibold" pitchFamily="34" charset="0"/>
              </a:rPr>
              <a:t>click on any existing guide while holding down the Control key and dragging the guide. A duplicate guide will be created.</a:t>
            </a:r>
          </a:p>
          <a:p>
            <a:pPr>
              <a:spcAft>
                <a:spcPts val="400"/>
              </a:spcAft>
            </a:pPr>
            <a:r>
              <a:rPr lang="en-US" sz="700" dirty="0" smtClean="0">
                <a:gradFill>
                  <a:gsLst>
                    <a:gs pos="2917">
                      <a:schemeClr val="tx1"/>
                    </a:gs>
                    <a:gs pos="30000">
                      <a:schemeClr val="tx1"/>
                    </a:gs>
                  </a:gsLst>
                  <a:lin ang="5400000" scaled="0"/>
                </a:gradFill>
                <a:latin typeface="Segoe UI Semibold" pitchFamily="34" charset="0"/>
              </a:rPr>
              <a:t>Interior margins will also need to be set so text aligns correctly. Refer to the “Interior  Margins” </a:t>
            </a:r>
            <a:r>
              <a:rPr lang="en-US" sz="700" dirty="0">
                <a:gradFill>
                  <a:gsLst>
                    <a:gs pos="2917">
                      <a:schemeClr val="tx1"/>
                    </a:gs>
                    <a:gs pos="30000">
                      <a:schemeClr val="tx1"/>
                    </a:gs>
                  </a:gsLst>
                  <a:lin ang="5400000" scaled="0"/>
                </a:gradFill>
                <a:latin typeface="Segoe UI Semibold" pitchFamily="34" charset="0"/>
              </a:rPr>
              <a:t>slide later </a:t>
            </a:r>
            <a:r>
              <a:rPr lang="en-US" sz="700" dirty="0" smtClean="0">
                <a:gradFill>
                  <a:gsLst>
                    <a:gs pos="2917">
                      <a:schemeClr val="tx1"/>
                    </a:gs>
                    <a:gs pos="30000">
                      <a:schemeClr val="tx1"/>
                    </a:gs>
                  </a:gsLst>
                  <a:lin ang="5400000" scaled="0"/>
                </a:gradFill>
                <a:latin typeface="Segoe UI Semibold" pitchFamily="34" charset="0"/>
              </a:rPr>
              <a:t>in the deck. </a:t>
            </a:r>
            <a:endParaRPr lang="en-US" sz="700" dirty="0">
              <a:gradFill>
                <a:gsLst>
                  <a:gs pos="2917">
                    <a:schemeClr val="tx1"/>
                  </a:gs>
                  <a:gs pos="30000">
                    <a:schemeClr val="tx1"/>
                  </a:gs>
                </a:gsLst>
                <a:lin ang="5400000" scaled="0"/>
              </a:gradFill>
              <a:latin typeface="Segoe UI Semibold" pitchFamily="34" charset="0"/>
            </a:endParaRPr>
          </a:p>
        </p:txBody>
      </p:sp>
    </p:spTree>
    <p:extLst>
      <p:ext uri="{BB962C8B-B14F-4D97-AF65-F5344CB8AC3E}">
        <p14:creationId xmlns:p14="http://schemas.microsoft.com/office/powerpoint/2010/main" val="360235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208088"/>
            <a:ext cx="11887200" cy="1831975"/>
          </a:xfrm>
        </p:spPr>
        <p:txBody>
          <a:bodyPr/>
          <a:lstStyle/>
          <a:p>
            <a:r>
              <a:rPr lang="en-US" sz="7200" dirty="0" smtClean="0"/>
              <a:t>We are colorful</a:t>
            </a:r>
            <a:endParaRPr lang="en-US" sz="7200" dirty="0"/>
          </a:p>
        </p:txBody>
      </p:sp>
      <p:sp>
        <p:nvSpPr>
          <p:cNvPr id="3" name="Rectangle 2"/>
          <p:cNvSpPr/>
          <p:nvPr/>
        </p:nvSpPr>
        <p:spPr>
          <a:xfrm>
            <a:off x="274638" y="3040063"/>
            <a:ext cx="9143999" cy="2372957"/>
          </a:xfrm>
          <a:prstGeom prst="rect">
            <a:avLst/>
          </a:prstGeom>
        </p:spPr>
        <p:txBody>
          <a:bodyPr wrap="square" lIns="182880" tIns="146304" rIns="182880" bIns="146304">
            <a:spAutoFit/>
          </a:bodyPr>
          <a:lstStyle/>
          <a:p>
            <a:pPr>
              <a:lnSpc>
                <a:spcPct val="90000"/>
              </a:lnSpc>
              <a:spcAft>
                <a:spcPts val="1200"/>
              </a:spcAft>
            </a:pPr>
            <a:r>
              <a:rPr lang="en-US" sz="3000" dirty="0">
                <a:ln w="3175">
                  <a:noFill/>
                </a:ln>
                <a:gradFill>
                  <a:gsLst>
                    <a:gs pos="10101">
                      <a:schemeClr val="tx1"/>
                    </a:gs>
                    <a:gs pos="37000">
                      <a:schemeClr val="tx1"/>
                    </a:gs>
                  </a:gsLst>
                  <a:lin ang="5400000" scaled="0"/>
                </a:gradFill>
                <a:latin typeface="Segoe UI Light"/>
                <a:cs typeface="Segoe UI" pitchFamily="34" charset="0"/>
              </a:rPr>
              <a:t>Life happens in </a:t>
            </a:r>
            <a:r>
              <a:rPr lang="en-US" sz="3000" dirty="0" smtClean="0">
                <a:ln w="3175">
                  <a:noFill/>
                </a:ln>
                <a:gradFill>
                  <a:gsLst>
                    <a:gs pos="10101">
                      <a:schemeClr val="tx1"/>
                    </a:gs>
                    <a:gs pos="37000">
                      <a:schemeClr val="tx1"/>
                    </a:gs>
                  </a:gsLst>
                  <a:lin ang="5400000" scaled="0"/>
                </a:gradFill>
                <a:latin typeface="Segoe UI Light"/>
                <a:cs typeface="Segoe UI" pitchFamily="34" charset="0"/>
              </a:rPr>
              <a:t>color</a:t>
            </a:r>
            <a:r>
              <a:rPr lang="en-US" sz="3000" dirty="0">
                <a:ln w="3175">
                  <a:noFill/>
                </a:ln>
                <a:gradFill>
                  <a:gsLst>
                    <a:gs pos="10101">
                      <a:schemeClr val="tx1"/>
                    </a:gs>
                    <a:gs pos="37000">
                      <a:schemeClr val="tx1"/>
                    </a:gs>
                  </a:gsLst>
                  <a:lin ang="5400000" scaled="0"/>
                </a:gradFill>
                <a:latin typeface="Segoe UI Light"/>
                <a:cs typeface="Segoe UI" pitchFamily="34" charset="0"/>
              </a:rPr>
              <a:t>. Color captures passions, inspires emotions, and connects us. Bright and energetic, </a:t>
            </a:r>
            <a:r>
              <a:rPr lang="en-US" sz="3000" dirty="0" smtClean="0">
                <a:ln w="3175">
                  <a:noFill/>
                </a:ln>
                <a:gradFill>
                  <a:gsLst>
                    <a:gs pos="10101">
                      <a:schemeClr val="tx1"/>
                    </a:gs>
                    <a:gs pos="37000">
                      <a:schemeClr val="tx1"/>
                    </a:gs>
                  </a:gsLst>
                  <a:lin ang="5400000" scaled="0"/>
                </a:gradFill>
                <a:latin typeface="Segoe UI Light"/>
                <a:cs typeface="Segoe UI" pitchFamily="34" charset="0"/>
              </a:rPr>
              <a:t>our colors add vibrancy. They are </a:t>
            </a:r>
            <a:r>
              <a:rPr lang="en-US" sz="3000" dirty="0">
                <a:ln w="3175">
                  <a:noFill/>
                </a:ln>
                <a:gradFill>
                  <a:gsLst>
                    <a:gs pos="10101">
                      <a:schemeClr val="tx1"/>
                    </a:gs>
                    <a:gs pos="37000">
                      <a:schemeClr val="tx1"/>
                    </a:gs>
                  </a:gsLst>
                  <a:lin ang="5400000" scaled="0"/>
                </a:gradFill>
                <a:latin typeface="Segoe UI Light"/>
                <a:cs typeface="Segoe UI" pitchFamily="34" charset="0"/>
              </a:rPr>
              <a:t>among our most recognizable </a:t>
            </a:r>
            <a:r>
              <a:rPr lang="en-US" sz="3000" dirty="0" smtClean="0">
                <a:ln w="3175">
                  <a:noFill/>
                </a:ln>
                <a:gradFill>
                  <a:gsLst>
                    <a:gs pos="10101">
                      <a:schemeClr val="tx1"/>
                    </a:gs>
                    <a:gs pos="37000">
                      <a:schemeClr val="tx1"/>
                    </a:gs>
                  </a:gsLst>
                  <a:lin ang="5400000" scaled="0"/>
                </a:gradFill>
                <a:latin typeface="Segoe UI Light"/>
                <a:cs typeface="Segoe UI" pitchFamily="34" charset="0"/>
              </a:rPr>
              <a:t>elements.</a:t>
            </a:r>
            <a:r>
              <a:rPr lang="en-US" sz="3000" dirty="0">
                <a:ln w="3175">
                  <a:noFill/>
                </a:ln>
                <a:gradFill>
                  <a:gsLst>
                    <a:gs pos="10101">
                      <a:schemeClr val="tx1"/>
                    </a:gs>
                    <a:gs pos="37000">
                      <a:schemeClr val="tx1"/>
                    </a:gs>
                  </a:gsLst>
                  <a:lin ang="5400000" scaled="0"/>
                </a:gradFill>
                <a:latin typeface="Segoe UI Light"/>
                <a:cs typeface="Segoe UI" pitchFamily="34" charset="0"/>
              </a:rPr>
              <a:t> </a:t>
            </a:r>
            <a:r>
              <a:rPr lang="en-US" sz="3000" dirty="0" smtClean="0">
                <a:ln w="3175">
                  <a:noFill/>
                </a:ln>
                <a:gradFill>
                  <a:gsLst>
                    <a:gs pos="10101">
                      <a:schemeClr val="tx1"/>
                    </a:gs>
                    <a:gs pos="37000">
                      <a:schemeClr val="tx1"/>
                    </a:gs>
                  </a:gsLst>
                  <a:lin ang="5400000" scaled="0"/>
                </a:gradFill>
                <a:latin typeface="Segoe UI Light"/>
                <a:cs typeface="Segoe UI" pitchFamily="34" charset="0"/>
              </a:rPr>
              <a:t>Color </a:t>
            </a:r>
            <a:r>
              <a:rPr lang="en-US" sz="3000" dirty="0">
                <a:ln w="3175">
                  <a:noFill/>
                </a:ln>
                <a:gradFill>
                  <a:gsLst>
                    <a:gs pos="10101">
                      <a:schemeClr val="tx1"/>
                    </a:gs>
                    <a:gs pos="37000">
                      <a:schemeClr val="tx1"/>
                    </a:gs>
                  </a:gsLst>
                  <a:lin ang="5400000" scaled="0"/>
                </a:gradFill>
                <a:latin typeface="Segoe UI Light"/>
                <a:cs typeface="Segoe UI" pitchFamily="34" charset="0"/>
              </a:rPr>
              <a:t>helps to unify our </a:t>
            </a:r>
            <a:r>
              <a:rPr lang="en-US" sz="3000" dirty="0" smtClean="0">
                <a:ln w="3175">
                  <a:noFill/>
                </a:ln>
                <a:gradFill>
                  <a:gsLst>
                    <a:gs pos="10101">
                      <a:schemeClr val="tx1"/>
                    </a:gs>
                    <a:gs pos="37000">
                      <a:schemeClr val="tx1"/>
                    </a:gs>
                  </a:gsLst>
                  <a:lin ang="5400000" scaled="0"/>
                </a:gradFill>
                <a:latin typeface="Segoe UI Light"/>
                <a:cs typeface="Segoe UI" pitchFamily="34" charset="0"/>
              </a:rPr>
              <a:t/>
            </a:r>
            <a:br>
              <a:rPr lang="en-US" sz="3000" dirty="0" smtClean="0">
                <a:ln w="3175">
                  <a:noFill/>
                </a:ln>
                <a:gradFill>
                  <a:gsLst>
                    <a:gs pos="10101">
                      <a:schemeClr val="tx1"/>
                    </a:gs>
                    <a:gs pos="37000">
                      <a:schemeClr val="tx1"/>
                    </a:gs>
                  </a:gsLst>
                  <a:lin ang="5400000" scaled="0"/>
                </a:gradFill>
                <a:latin typeface="Segoe UI Light"/>
                <a:cs typeface="Segoe UI" pitchFamily="34" charset="0"/>
              </a:rPr>
            </a:br>
            <a:r>
              <a:rPr lang="en-US" sz="3000" dirty="0" smtClean="0">
                <a:ln w="3175">
                  <a:noFill/>
                </a:ln>
                <a:gradFill>
                  <a:gsLst>
                    <a:gs pos="10101">
                      <a:schemeClr val="tx1"/>
                    </a:gs>
                    <a:gs pos="37000">
                      <a:schemeClr val="tx1"/>
                    </a:gs>
                  </a:gsLst>
                  <a:lin ang="5400000" scaled="0"/>
                </a:gradFill>
                <a:latin typeface="Segoe UI Light"/>
                <a:cs typeface="Segoe UI" pitchFamily="34" charset="0"/>
              </a:rPr>
              <a:t>visual </a:t>
            </a:r>
            <a:r>
              <a:rPr lang="en-US" sz="3000" dirty="0">
                <a:ln w="3175">
                  <a:noFill/>
                </a:ln>
                <a:gradFill>
                  <a:gsLst>
                    <a:gs pos="10101">
                      <a:schemeClr val="tx1"/>
                    </a:gs>
                    <a:gs pos="37000">
                      <a:schemeClr val="tx1"/>
                    </a:gs>
                  </a:gsLst>
                  <a:lin ang="5400000" scaled="0"/>
                </a:gradFill>
                <a:latin typeface="Segoe UI Light"/>
                <a:cs typeface="Segoe UI" pitchFamily="34" charset="0"/>
              </a:rPr>
              <a:t>identity.</a:t>
            </a:r>
          </a:p>
        </p:txBody>
      </p:sp>
    </p:spTree>
    <p:extLst>
      <p:ext uri="{BB962C8B-B14F-4D97-AF65-F5344CB8AC3E}">
        <p14:creationId xmlns:p14="http://schemas.microsoft.com/office/powerpoint/2010/main" val="21732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dirty="0" smtClean="0"/>
              <a:t>Our brand colors</a:t>
            </a:r>
            <a:endParaRPr lang="en-US" dirty="0"/>
          </a:p>
        </p:txBody>
      </p:sp>
      <p:sp>
        <p:nvSpPr>
          <p:cNvPr id="12" name="TextBox 11"/>
          <p:cNvSpPr txBox="1"/>
          <p:nvPr/>
        </p:nvSpPr>
        <p:spPr>
          <a:xfrm>
            <a:off x="274638" y="1199957"/>
            <a:ext cx="11887199" cy="1357295"/>
          </a:xfrm>
          <a:prstGeom prst="rect">
            <a:avLst/>
          </a:prstGeom>
          <a:noFill/>
        </p:spPr>
        <p:txBody>
          <a:bodyPr wrap="square" lIns="182880" tIns="146304" rIns="182880" bIns="146304" rtlCol="0">
            <a:spAutoFit/>
          </a:bodyPr>
          <a:lstStyle/>
          <a:p>
            <a:pPr>
              <a:spcAft>
                <a:spcPts val="600"/>
              </a:spcAft>
            </a:pPr>
            <a:r>
              <a:rPr lang="en-US" sz="2400" dirty="0">
                <a:latin typeface="Segoe UI" panose="020B0502040204020203" pitchFamily="34" charset="0"/>
                <a:cs typeface="Segoe UI" panose="020B0502040204020203" pitchFamily="34" charset="0"/>
              </a:rPr>
              <a:t>Layouts should use our </a:t>
            </a:r>
            <a:r>
              <a:rPr lang="en-US" sz="2400" b="1" dirty="0" smtClean="0">
                <a:latin typeface="Segoe UI" panose="020B0502040204020203" pitchFamily="34" charset="0"/>
                <a:cs typeface="Segoe UI" panose="020B0502040204020203" pitchFamily="34" charset="0"/>
              </a:rPr>
              <a:t>eight</a:t>
            </a:r>
            <a:r>
              <a:rPr lang="en-US" sz="2400" dirty="0" smtClean="0">
                <a:latin typeface="Segoe UI" panose="020B0502040204020203" pitchFamily="34" charset="0"/>
                <a:cs typeface="Segoe UI" panose="020B0502040204020203" pitchFamily="34" charset="0"/>
              </a:rPr>
              <a:t> </a:t>
            </a:r>
            <a:r>
              <a:rPr lang="en-US" sz="2400" b="1" dirty="0" smtClean="0">
                <a:latin typeface="Segoe UI" panose="020B0502040204020203" pitchFamily="34" charset="0"/>
                <a:cs typeface="Segoe UI" panose="020B0502040204020203" pitchFamily="34" charset="0"/>
              </a:rPr>
              <a:t>brand </a:t>
            </a:r>
            <a:r>
              <a:rPr lang="en-US" sz="2400" b="1" dirty="0">
                <a:latin typeface="Segoe UI" panose="020B0502040204020203" pitchFamily="34" charset="0"/>
                <a:cs typeface="Segoe UI" panose="020B0502040204020203" pitchFamily="34" charset="0"/>
              </a:rPr>
              <a:t>colors </a:t>
            </a:r>
            <a:r>
              <a:rPr lang="en-US" sz="2400" b="1" dirty="0" smtClean="0">
                <a:latin typeface="Segoe UI" panose="020B0502040204020203" pitchFamily="34" charset="0"/>
                <a:cs typeface="Segoe UI" panose="020B0502040204020203" pitchFamily="34" charset="0"/>
              </a:rPr>
              <a:t/>
            </a:r>
            <a:br>
              <a:rPr lang="en-US" sz="2400" b="1" dirty="0" smtClean="0">
                <a:latin typeface="Segoe UI" panose="020B0502040204020203" pitchFamily="34" charset="0"/>
                <a:cs typeface="Segoe UI" panose="020B0502040204020203" pitchFamily="34" charset="0"/>
              </a:rPr>
            </a:br>
            <a:r>
              <a:rPr lang="en-US" sz="2400" dirty="0" smtClean="0">
                <a:latin typeface="Segoe UI" panose="020B0502040204020203" pitchFamily="34" charset="0"/>
                <a:cs typeface="Segoe UI" panose="020B0502040204020203" pitchFamily="34" charset="0"/>
              </a:rPr>
              <a:t>as </a:t>
            </a:r>
            <a:r>
              <a:rPr lang="en-US" sz="2400" dirty="0">
                <a:latin typeface="Segoe UI" panose="020B0502040204020203" pitchFamily="34" charset="0"/>
                <a:cs typeface="Segoe UI" panose="020B0502040204020203" pitchFamily="34" charset="0"/>
              </a:rPr>
              <a:t>the primary palette in communications</a:t>
            </a:r>
            <a:r>
              <a:rPr lang="en-US" sz="2400" dirty="0" smtClean="0">
                <a:latin typeface="Segoe UI" panose="020B0502040204020203" pitchFamily="34" charset="0"/>
                <a:cs typeface="Segoe UI" panose="020B0502040204020203" pitchFamily="34" charset="0"/>
              </a:rPr>
              <a:t>.</a:t>
            </a:r>
          </a:p>
          <a:p>
            <a:pPr>
              <a:spcAft>
                <a:spcPts val="600"/>
              </a:spcAft>
            </a:pPr>
            <a:r>
              <a:rPr lang="en-US" sz="1600" dirty="0">
                <a:latin typeface="Segoe UI" panose="020B0502040204020203" pitchFamily="34" charset="0"/>
                <a:cs typeface="Segoe UI" panose="020B0502040204020203" pitchFamily="34" charset="0"/>
              </a:rPr>
              <a:t>Digital and on-screen applications use RGB or HEX color </a:t>
            </a:r>
            <a:r>
              <a:rPr lang="en-US" sz="1600" dirty="0" smtClean="0">
                <a:latin typeface="Segoe UI" panose="020B0502040204020203" pitchFamily="34" charset="0"/>
                <a:cs typeface="Segoe UI" panose="020B0502040204020203" pitchFamily="34" charset="0"/>
              </a:rPr>
              <a:t>formulas. </a:t>
            </a:r>
            <a:r>
              <a:rPr lang="en-US" sz="1600" dirty="0">
                <a:latin typeface="Segoe UI" panose="020B0502040204020203" pitchFamily="34" charset="0"/>
                <a:cs typeface="Segoe UI" panose="020B0502040204020203" pitchFamily="34" charset="0"/>
              </a:rPr>
              <a:t>The </a:t>
            </a:r>
            <a:r>
              <a:rPr lang="en-US" sz="1600" dirty="0" smtClean="0">
                <a:latin typeface="Segoe UI" panose="020B0502040204020203" pitchFamily="34" charset="0"/>
                <a:cs typeface="Segoe UI" panose="020B0502040204020203" pitchFamily="34" charset="0"/>
              </a:rPr>
              <a:t>color </a:t>
            </a:r>
            <a:r>
              <a:rPr lang="en-US" sz="1600" dirty="0">
                <a:latin typeface="Segoe UI" panose="020B0502040204020203" pitchFamily="34" charset="0"/>
                <a:cs typeface="Segoe UI" panose="020B0502040204020203" pitchFamily="34" charset="0"/>
              </a:rPr>
              <a:t>formulas </a:t>
            </a:r>
            <a:r>
              <a:rPr lang="en-US" sz="1600" dirty="0" smtClean="0">
                <a:latin typeface="Segoe UI" panose="020B0502040204020203" pitchFamily="34" charset="0"/>
                <a:cs typeface="Segoe UI" panose="020B0502040204020203" pitchFamily="34" charset="0"/>
              </a:rPr>
              <a:t>are shown below.</a:t>
            </a:r>
            <a:endParaRPr lang="en-US" sz="2400" dirty="0" smtClean="0">
              <a:gradFill>
                <a:gsLst>
                  <a:gs pos="2917">
                    <a:schemeClr val="tx1"/>
                  </a:gs>
                  <a:gs pos="30000">
                    <a:schemeClr val="tx1"/>
                  </a:gs>
                </a:gsLst>
                <a:lin ang="5400000" scaled="0"/>
              </a:gradFill>
            </a:endParaRPr>
          </a:p>
        </p:txBody>
      </p:sp>
      <p:grpSp>
        <p:nvGrpSpPr>
          <p:cNvPr id="2" name="Group 1"/>
          <p:cNvGrpSpPr/>
          <p:nvPr/>
        </p:nvGrpSpPr>
        <p:grpSpPr>
          <a:xfrm>
            <a:off x="434292" y="2857189"/>
            <a:ext cx="10017252" cy="3661232"/>
            <a:chOff x="434292" y="3036431"/>
            <a:chExt cx="10017252" cy="3958093"/>
          </a:xfrm>
        </p:grpSpPr>
        <p:sp>
          <p:nvSpPr>
            <p:cNvPr id="244" name="Rectangle 243"/>
            <p:cNvSpPr/>
            <p:nvPr/>
          </p:nvSpPr>
          <p:spPr bwMode="auto">
            <a:xfrm>
              <a:off x="434292" y="3036431"/>
              <a:ext cx="1216152" cy="3958093"/>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1600" b="1" dirty="0" smtClean="0">
                  <a:solidFill>
                    <a:srgbClr val="000000"/>
                  </a:solidFill>
                  <a:latin typeface="Segoe UI" panose="020B0502040204020203" pitchFamily="34" charset="0"/>
                  <a:cs typeface="Segoe UI" panose="020B0502040204020203" pitchFamily="34" charset="0"/>
                </a:rPr>
                <a:t>Yellow</a:t>
              </a:r>
              <a:endParaRPr lang="en-US" sz="2000" b="1" dirty="0" smtClean="0">
                <a:solidFill>
                  <a:srgbClr val="000000"/>
                </a:solidFill>
                <a:latin typeface="Segoe UI" panose="020B0502040204020203" pitchFamily="34" charset="0"/>
                <a:cs typeface="Segoe UI" panose="020B0502040204020203" pitchFamily="34" charset="0"/>
              </a:endParaRPr>
            </a:p>
            <a:p>
              <a:endParaRPr lang="en-US" sz="816" b="1" dirty="0">
                <a:solidFill>
                  <a:srgbClr val="000000"/>
                </a:solidFill>
                <a:latin typeface="Segoe UI" panose="020B0502040204020203" pitchFamily="34" charset="0"/>
                <a:cs typeface="Segoe UI" panose="020B0502040204020203" pitchFamily="34" charset="0"/>
              </a:endParaRPr>
            </a:p>
            <a:p>
              <a:r>
                <a:rPr lang="en-US" sz="816" dirty="0" smtClean="0">
                  <a:solidFill>
                    <a:srgbClr val="000000"/>
                  </a:solidFill>
                  <a:latin typeface="Segoe UI" panose="020B0502040204020203" pitchFamily="34" charset="0"/>
                  <a:cs typeface="Segoe UI" panose="020B0502040204020203" pitchFamily="34" charset="0"/>
                </a:rPr>
                <a:t>R255 </a:t>
              </a:r>
              <a:r>
                <a:rPr lang="en-US" sz="816" dirty="0">
                  <a:solidFill>
                    <a:srgbClr val="000000"/>
                  </a:solidFill>
                  <a:latin typeface="Segoe UI" panose="020B0502040204020203" pitchFamily="34" charset="0"/>
                  <a:cs typeface="Segoe UI" panose="020B0502040204020203" pitchFamily="34" charset="0"/>
                </a:rPr>
                <a:t>G185 B0</a:t>
              </a:r>
            </a:p>
            <a:p>
              <a:pPr>
                <a:spcAft>
                  <a:spcPts val="408"/>
                </a:spcAft>
              </a:pPr>
              <a:r>
                <a:rPr lang="en-US" sz="816" dirty="0">
                  <a:solidFill>
                    <a:srgbClr val="000000"/>
                  </a:solidFill>
                  <a:latin typeface="Segoe UI" panose="020B0502040204020203" pitchFamily="34" charset="0"/>
                  <a:cs typeface="Segoe UI" panose="020B0502040204020203" pitchFamily="34" charset="0"/>
                </a:rPr>
                <a:t>FFB900</a:t>
              </a:r>
            </a:p>
          </p:txBody>
        </p:sp>
        <p:sp>
          <p:nvSpPr>
            <p:cNvPr id="245" name="Rectangle 244"/>
            <p:cNvSpPr/>
            <p:nvPr/>
          </p:nvSpPr>
          <p:spPr bwMode="auto">
            <a:xfrm>
              <a:off x="1691592" y="3036431"/>
              <a:ext cx="1216152" cy="3958093"/>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pPr lvl="0"/>
              <a:r>
                <a:rPr lang="en-US" sz="1600" b="1" dirty="0">
                  <a:solidFill>
                    <a:srgbClr val="FFFFFF"/>
                  </a:solidFill>
                  <a:latin typeface="Segoe UI" panose="020B0502040204020203" pitchFamily="34" charset="0"/>
                  <a:cs typeface="Segoe UI" panose="020B0502040204020203" pitchFamily="34" charset="0"/>
                </a:rPr>
                <a:t>Orange</a:t>
              </a:r>
              <a:endParaRPr lang="en-US" sz="1400" b="1" dirty="0">
                <a:solidFill>
                  <a:srgbClr val="FFFFFF"/>
                </a:solidFill>
                <a:latin typeface="Segoe UI" panose="020B0502040204020203" pitchFamily="34" charset="0"/>
                <a:cs typeface="Segoe UI" panose="020B0502040204020203" pitchFamily="34" charset="0"/>
              </a:endParaRPr>
            </a:p>
            <a:p>
              <a:pPr lvl="0"/>
              <a:endParaRPr lang="en-US" sz="816" b="1" dirty="0">
                <a:solidFill>
                  <a:srgbClr val="FFFFFF"/>
                </a:solidFill>
                <a:latin typeface="Segoe UI" panose="020B0502040204020203" pitchFamily="34" charset="0"/>
                <a:cs typeface="Segoe UI" panose="020B0502040204020203" pitchFamily="34" charset="0"/>
              </a:endParaRPr>
            </a:p>
            <a:p>
              <a:pPr lvl="0"/>
              <a:r>
                <a:rPr lang="en-US" sz="816" dirty="0">
                  <a:solidFill>
                    <a:srgbClr val="FFFFFF"/>
                  </a:solidFill>
                  <a:latin typeface="Segoe UI" panose="020B0502040204020203" pitchFamily="34" charset="0"/>
                  <a:cs typeface="Segoe UI" panose="020B0502040204020203" pitchFamily="34" charset="0"/>
                </a:rPr>
                <a:t>R216 G59 B1</a:t>
              </a:r>
            </a:p>
            <a:p>
              <a:pPr lvl="0">
                <a:spcAft>
                  <a:spcPts val="408"/>
                </a:spcAft>
              </a:pPr>
              <a:r>
                <a:rPr lang="en-US" sz="816" dirty="0">
                  <a:solidFill>
                    <a:srgbClr val="FFFFFF"/>
                  </a:solidFill>
                  <a:latin typeface="Segoe UI" panose="020B0502040204020203" pitchFamily="34" charset="0"/>
                  <a:cs typeface="Segoe UI" panose="020B0502040204020203" pitchFamily="34" charset="0"/>
                </a:rPr>
                <a:t>D83B01</a:t>
              </a:r>
            </a:p>
          </p:txBody>
        </p:sp>
        <p:sp>
          <p:nvSpPr>
            <p:cNvPr id="246" name="Rectangle 245"/>
            <p:cNvSpPr/>
            <p:nvPr/>
          </p:nvSpPr>
          <p:spPr bwMode="auto">
            <a:xfrm>
              <a:off x="2948892" y="3036431"/>
              <a:ext cx="1216152" cy="3958093"/>
            </a:xfrm>
            <a:prstGeom prst="rect">
              <a:avLst/>
            </a:prstGeom>
            <a:solidFill>
              <a:srgbClr val="E81123"/>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1600" b="1" dirty="0" smtClean="0">
                  <a:latin typeface="Segoe UI" panose="020B0502040204020203" pitchFamily="34" charset="0"/>
                  <a:cs typeface="Segoe UI" panose="020B0502040204020203" pitchFamily="34" charset="0"/>
                </a:rPr>
                <a:t>Red</a:t>
              </a:r>
              <a:endParaRPr lang="en-US" sz="2000" b="1" dirty="0" smtClean="0">
                <a:latin typeface="Segoe UI" panose="020B0502040204020203" pitchFamily="34" charset="0"/>
                <a:cs typeface="Segoe UI" panose="020B0502040204020203" pitchFamily="34" charset="0"/>
              </a:endParaRPr>
            </a:p>
            <a:p>
              <a:endParaRPr lang="en-US" sz="816" b="1" dirty="0">
                <a:latin typeface="Segoe UI" panose="020B0502040204020203" pitchFamily="34" charset="0"/>
                <a:cs typeface="Segoe UI" panose="020B0502040204020203" pitchFamily="34" charset="0"/>
              </a:endParaRPr>
            </a:p>
            <a:p>
              <a:r>
                <a:rPr lang="en-US" sz="816" dirty="0" smtClean="0">
                  <a:latin typeface="Segoe UI" panose="020B0502040204020203" pitchFamily="34" charset="0"/>
                  <a:cs typeface="Segoe UI" panose="020B0502040204020203" pitchFamily="34" charset="0"/>
                </a:rPr>
                <a:t>R232 </a:t>
              </a:r>
              <a:r>
                <a:rPr lang="en-US" sz="816" dirty="0">
                  <a:latin typeface="Segoe UI" panose="020B0502040204020203" pitchFamily="34" charset="0"/>
                  <a:cs typeface="Segoe UI" panose="020B0502040204020203" pitchFamily="34" charset="0"/>
                </a:rPr>
                <a:t>G17 B35</a:t>
              </a:r>
            </a:p>
            <a:p>
              <a:pPr>
                <a:spcAft>
                  <a:spcPts val="408"/>
                </a:spcAft>
              </a:pPr>
              <a:r>
                <a:rPr lang="en-US" sz="816" dirty="0">
                  <a:latin typeface="Segoe UI" panose="020B0502040204020203" pitchFamily="34" charset="0"/>
                  <a:cs typeface="Segoe UI" panose="020B0502040204020203" pitchFamily="34" charset="0"/>
                </a:rPr>
                <a:t>E81123</a:t>
              </a:r>
            </a:p>
          </p:txBody>
        </p:sp>
        <p:sp>
          <p:nvSpPr>
            <p:cNvPr id="247" name="Rectangle 246"/>
            <p:cNvSpPr/>
            <p:nvPr/>
          </p:nvSpPr>
          <p:spPr bwMode="auto">
            <a:xfrm>
              <a:off x="4206193" y="3036431"/>
              <a:ext cx="1216152" cy="3958093"/>
            </a:xfrm>
            <a:prstGeom prst="rect">
              <a:avLst/>
            </a:prstGeom>
            <a:solidFill>
              <a:srgbClr val="B4009E"/>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1600" b="1" dirty="0" smtClean="0">
                  <a:latin typeface="Segoe UI" panose="020B0502040204020203" pitchFamily="34" charset="0"/>
                  <a:cs typeface="Segoe UI" panose="020B0502040204020203" pitchFamily="34" charset="0"/>
                </a:rPr>
                <a:t>Magenta</a:t>
              </a:r>
              <a:endParaRPr lang="en-US" sz="2000" b="1" dirty="0" smtClean="0">
                <a:latin typeface="Segoe UI" panose="020B0502040204020203" pitchFamily="34" charset="0"/>
                <a:cs typeface="Segoe UI" panose="020B0502040204020203" pitchFamily="34" charset="0"/>
              </a:endParaRPr>
            </a:p>
            <a:p>
              <a:endParaRPr lang="en-US" sz="816" b="1" dirty="0">
                <a:latin typeface="Segoe UI" panose="020B0502040204020203" pitchFamily="34" charset="0"/>
                <a:cs typeface="Segoe UI" panose="020B0502040204020203" pitchFamily="34" charset="0"/>
              </a:endParaRPr>
            </a:p>
            <a:p>
              <a:r>
                <a:rPr lang="en-US" sz="816" dirty="0" smtClean="0">
                  <a:latin typeface="Segoe UI" panose="020B0502040204020203" pitchFamily="34" charset="0"/>
                  <a:cs typeface="Segoe UI" panose="020B0502040204020203" pitchFamily="34" charset="0"/>
                </a:rPr>
                <a:t>R180 </a:t>
              </a:r>
              <a:r>
                <a:rPr lang="en-US" sz="816" dirty="0">
                  <a:latin typeface="Segoe UI" panose="020B0502040204020203" pitchFamily="34" charset="0"/>
                  <a:cs typeface="Segoe UI" panose="020B0502040204020203" pitchFamily="34" charset="0"/>
                </a:rPr>
                <a:t>G0 B158</a:t>
              </a:r>
            </a:p>
            <a:p>
              <a:pPr>
                <a:spcAft>
                  <a:spcPts val="408"/>
                </a:spcAft>
              </a:pPr>
              <a:r>
                <a:rPr lang="en-US" sz="816" dirty="0">
                  <a:latin typeface="Segoe UI" panose="020B0502040204020203" pitchFamily="34" charset="0"/>
                  <a:cs typeface="Segoe UI" panose="020B0502040204020203" pitchFamily="34" charset="0"/>
                </a:rPr>
                <a:t>B4009E</a:t>
              </a:r>
            </a:p>
          </p:txBody>
        </p:sp>
        <p:sp>
          <p:nvSpPr>
            <p:cNvPr id="248" name="Rectangle 247"/>
            <p:cNvSpPr/>
            <p:nvPr/>
          </p:nvSpPr>
          <p:spPr bwMode="auto">
            <a:xfrm>
              <a:off x="5463493" y="3036431"/>
              <a:ext cx="1216152" cy="3958093"/>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1600" b="1" dirty="0" smtClean="0">
                  <a:latin typeface="Segoe UI" panose="020B0502040204020203" pitchFamily="34" charset="0"/>
                  <a:cs typeface="Segoe UI" panose="020B0502040204020203" pitchFamily="34" charset="0"/>
                </a:rPr>
                <a:t>Purple</a:t>
              </a:r>
              <a:endParaRPr lang="en-US" sz="1400" b="1" dirty="0" smtClean="0">
                <a:latin typeface="Segoe UI" panose="020B0502040204020203" pitchFamily="34" charset="0"/>
                <a:cs typeface="Segoe UI" panose="020B0502040204020203" pitchFamily="34" charset="0"/>
              </a:endParaRPr>
            </a:p>
            <a:p>
              <a:endParaRPr lang="en-US" sz="816" b="1" dirty="0">
                <a:latin typeface="Segoe UI" panose="020B0502040204020203" pitchFamily="34" charset="0"/>
                <a:cs typeface="Segoe UI" panose="020B0502040204020203" pitchFamily="34" charset="0"/>
              </a:endParaRPr>
            </a:p>
            <a:p>
              <a:r>
                <a:rPr lang="en-US" sz="816" dirty="0" smtClean="0">
                  <a:latin typeface="Segoe UI" panose="020B0502040204020203" pitchFamily="34" charset="0"/>
                  <a:cs typeface="Segoe UI" panose="020B0502040204020203" pitchFamily="34" charset="0"/>
                </a:rPr>
                <a:t>R92 </a:t>
              </a:r>
              <a:r>
                <a:rPr lang="en-US" sz="816" dirty="0">
                  <a:latin typeface="Segoe UI" panose="020B0502040204020203" pitchFamily="34" charset="0"/>
                  <a:cs typeface="Segoe UI" panose="020B0502040204020203" pitchFamily="34" charset="0"/>
                </a:rPr>
                <a:t>G45 B145</a:t>
              </a:r>
            </a:p>
            <a:p>
              <a:pPr>
                <a:spcAft>
                  <a:spcPts val="408"/>
                </a:spcAft>
              </a:pPr>
              <a:r>
                <a:rPr lang="en-US" sz="816" dirty="0">
                  <a:latin typeface="Segoe UI" panose="020B0502040204020203" pitchFamily="34" charset="0"/>
                  <a:cs typeface="Segoe UI" panose="020B0502040204020203" pitchFamily="34" charset="0"/>
                </a:rPr>
                <a:t>5C2D91</a:t>
              </a:r>
            </a:p>
          </p:txBody>
        </p:sp>
        <p:sp>
          <p:nvSpPr>
            <p:cNvPr id="249" name="Rectangle 248"/>
            <p:cNvSpPr/>
            <p:nvPr/>
          </p:nvSpPr>
          <p:spPr bwMode="auto">
            <a:xfrm>
              <a:off x="6720793" y="3036431"/>
              <a:ext cx="1216152" cy="3958093"/>
            </a:xfrm>
            <a:prstGeom prst="rect">
              <a:avLst/>
            </a:prstGeom>
            <a:solidFill>
              <a:srgbClr val="0078D7"/>
            </a:solidFill>
            <a:ln>
              <a:solidFill>
                <a:schemeClr val="tx1">
                  <a:alpha val="25000"/>
                </a:schemeClr>
              </a:solid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1600" b="1" dirty="0" smtClean="0">
                  <a:latin typeface="Segoe UI" panose="020B0502040204020203" pitchFamily="34" charset="0"/>
                  <a:cs typeface="Segoe UI" panose="020B0502040204020203" pitchFamily="34" charset="0"/>
                </a:rPr>
                <a:t>Blue</a:t>
              </a:r>
              <a:endParaRPr lang="en-US" sz="2000" b="1" dirty="0" smtClean="0">
                <a:latin typeface="Segoe UI" panose="020B0502040204020203" pitchFamily="34" charset="0"/>
                <a:cs typeface="Segoe UI" panose="020B0502040204020203" pitchFamily="34" charset="0"/>
              </a:endParaRPr>
            </a:p>
            <a:p>
              <a:endParaRPr lang="en-US" sz="816" b="1" dirty="0">
                <a:latin typeface="Segoe UI" panose="020B0502040204020203" pitchFamily="34" charset="0"/>
                <a:cs typeface="Segoe UI" panose="020B0502040204020203" pitchFamily="34" charset="0"/>
              </a:endParaRPr>
            </a:p>
            <a:p>
              <a:r>
                <a:rPr lang="en-US" sz="816" dirty="0" smtClean="0">
                  <a:latin typeface="Segoe UI" panose="020B0502040204020203" pitchFamily="34" charset="0"/>
                  <a:cs typeface="Segoe UI" panose="020B0502040204020203" pitchFamily="34" charset="0"/>
                </a:rPr>
                <a:t>R0 </a:t>
              </a:r>
              <a:r>
                <a:rPr lang="en-US" sz="816" dirty="0">
                  <a:latin typeface="Segoe UI" panose="020B0502040204020203" pitchFamily="34" charset="0"/>
                  <a:cs typeface="Segoe UI" panose="020B0502040204020203" pitchFamily="34" charset="0"/>
                </a:rPr>
                <a:t>G120 B215</a:t>
              </a:r>
            </a:p>
            <a:p>
              <a:pPr>
                <a:spcAft>
                  <a:spcPts val="408"/>
                </a:spcAft>
              </a:pPr>
              <a:r>
                <a:rPr lang="en-US" sz="816" dirty="0">
                  <a:latin typeface="Segoe UI" panose="020B0502040204020203" pitchFamily="34" charset="0"/>
                  <a:cs typeface="Segoe UI" panose="020B0502040204020203" pitchFamily="34" charset="0"/>
                </a:rPr>
                <a:t>0078D7</a:t>
              </a:r>
            </a:p>
          </p:txBody>
        </p:sp>
        <p:sp>
          <p:nvSpPr>
            <p:cNvPr id="250" name="Rectangle 249"/>
            <p:cNvSpPr/>
            <p:nvPr/>
          </p:nvSpPr>
          <p:spPr bwMode="auto">
            <a:xfrm>
              <a:off x="7978093" y="3036431"/>
              <a:ext cx="1216152" cy="3958093"/>
            </a:xfrm>
            <a:prstGeom prst="rect">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1600" b="1" dirty="0" smtClean="0">
                  <a:latin typeface="Segoe UI" panose="020B0502040204020203" pitchFamily="34" charset="0"/>
                  <a:cs typeface="Segoe UI" panose="020B0502040204020203" pitchFamily="34" charset="0"/>
                </a:rPr>
                <a:t>Teal</a:t>
              </a:r>
              <a:endParaRPr lang="en-US" sz="2000" b="1" dirty="0" smtClean="0">
                <a:latin typeface="Segoe UI" panose="020B0502040204020203" pitchFamily="34" charset="0"/>
                <a:cs typeface="Segoe UI" panose="020B0502040204020203" pitchFamily="34" charset="0"/>
              </a:endParaRPr>
            </a:p>
            <a:p>
              <a:endParaRPr lang="en-US" sz="816" b="1" dirty="0">
                <a:latin typeface="Segoe UI" panose="020B0502040204020203" pitchFamily="34" charset="0"/>
                <a:cs typeface="Segoe UI" panose="020B0502040204020203" pitchFamily="34" charset="0"/>
              </a:endParaRPr>
            </a:p>
            <a:p>
              <a:r>
                <a:rPr lang="en-US" sz="816" dirty="0" smtClean="0">
                  <a:latin typeface="Segoe UI" panose="020B0502040204020203" pitchFamily="34" charset="0"/>
                  <a:cs typeface="Segoe UI" panose="020B0502040204020203" pitchFamily="34" charset="0"/>
                </a:rPr>
                <a:t>R0 </a:t>
              </a:r>
              <a:r>
                <a:rPr lang="en-US" sz="816" dirty="0">
                  <a:latin typeface="Segoe UI" panose="020B0502040204020203" pitchFamily="34" charset="0"/>
                  <a:cs typeface="Segoe UI" panose="020B0502040204020203" pitchFamily="34" charset="0"/>
                </a:rPr>
                <a:t>G130 B114</a:t>
              </a:r>
            </a:p>
            <a:p>
              <a:pPr>
                <a:spcAft>
                  <a:spcPts val="408"/>
                </a:spcAft>
              </a:pPr>
              <a:r>
                <a:rPr lang="en-US" sz="816" dirty="0" smtClean="0">
                  <a:latin typeface="Segoe UI" panose="020B0502040204020203" pitchFamily="34" charset="0"/>
                  <a:cs typeface="Segoe UI" panose="020B0502040204020203" pitchFamily="34" charset="0"/>
                </a:rPr>
                <a:t>008272</a:t>
              </a:r>
              <a:endParaRPr lang="en-US" sz="816" dirty="0">
                <a:latin typeface="Segoe UI" panose="020B0502040204020203" pitchFamily="34" charset="0"/>
                <a:cs typeface="Segoe UI" panose="020B0502040204020203" pitchFamily="34" charset="0"/>
              </a:endParaRPr>
            </a:p>
          </p:txBody>
        </p:sp>
        <p:sp>
          <p:nvSpPr>
            <p:cNvPr id="251" name="Rectangle 250"/>
            <p:cNvSpPr/>
            <p:nvPr/>
          </p:nvSpPr>
          <p:spPr bwMode="auto">
            <a:xfrm>
              <a:off x="9235392" y="3036431"/>
              <a:ext cx="1216152" cy="3958093"/>
            </a:xfrm>
            <a:prstGeom prst="rect">
              <a:avLst/>
            </a:prstGeom>
            <a:solidFill>
              <a:srgbClr val="107C10"/>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1600" b="1" dirty="0" smtClean="0">
                  <a:latin typeface="Segoe UI" panose="020B0502040204020203" pitchFamily="34" charset="0"/>
                  <a:cs typeface="Segoe UI" panose="020B0502040204020203" pitchFamily="34" charset="0"/>
                </a:rPr>
                <a:t>Green</a:t>
              </a:r>
              <a:endParaRPr lang="en-US" sz="2000" b="1" dirty="0" smtClean="0">
                <a:latin typeface="Segoe UI" panose="020B0502040204020203" pitchFamily="34" charset="0"/>
                <a:cs typeface="Segoe UI" panose="020B0502040204020203" pitchFamily="34" charset="0"/>
              </a:endParaRPr>
            </a:p>
            <a:p>
              <a:endParaRPr lang="en-US" sz="816" b="1" dirty="0">
                <a:latin typeface="Segoe UI" panose="020B0502040204020203" pitchFamily="34" charset="0"/>
                <a:cs typeface="Segoe UI" panose="020B0502040204020203" pitchFamily="34" charset="0"/>
              </a:endParaRPr>
            </a:p>
            <a:p>
              <a:r>
                <a:rPr lang="en-US" sz="816" dirty="0" smtClean="0">
                  <a:latin typeface="Segoe UI" panose="020B0502040204020203" pitchFamily="34" charset="0"/>
                  <a:cs typeface="Segoe UI" panose="020B0502040204020203" pitchFamily="34" charset="0"/>
                </a:rPr>
                <a:t>R16 </a:t>
              </a:r>
              <a:r>
                <a:rPr lang="en-US" sz="816" dirty="0">
                  <a:latin typeface="Segoe UI" panose="020B0502040204020203" pitchFamily="34" charset="0"/>
                  <a:cs typeface="Segoe UI" panose="020B0502040204020203" pitchFamily="34" charset="0"/>
                </a:rPr>
                <a:t>G124 B16</a:t>
              </a:r>
            </a:p>
            <a:p>
              <a:pPr>
                <a:spcAft>
                  <a:spcPts val="408"/>
                </a:spcAft>
              </a:pPr>
              <a:r>
                <a:rPr lang="en-US" sz="816" dirty="0" smtClean="0">
                  <a:latin typeface="Segoe UI" panose="020B0502040204020203" pitchFamily="34" charset="0"/>
                  <a:cs typeface="Segoe UI" panose="020B0502040204020203" pitchFamily="34" charset="0"/>
                </a:rPr>
                <a:t>107C10</a:t>
              </a:r>
              <a:endParaRPr lang="en-US" sz="816" dirty="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87678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3000986"/>
            <a:ext cx="12436475" cy="1097280"/>
          </a:xfrm>
          <a:prstGeom prst="rect">
            <a:avLst/>
          </a:prstGeom>
          <a:solidFill>
            <a:schemeClr val="tx1">
              <a:alpha val="10000"/>
            </a:schemeClr>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Title 21"/>
          <p:cNvSpPr>
            <a:spLocks noGrp="1"/>
          </p:cNvSpPr>
          <p:nvPr>
            <p:ph type="title"/>
          </p:nvPr>
        </p:nvSpPr>
        <p:spPr/>
        <p:txBody>
          <a:bodyPr/>
          <a:lstStyle/>
          <a:p>
            <a:r>
              <a:rPr lang="en-US" dirty="0" smtClean="0"/>
              <a:t>Accessibility</a:t>
            </a:r>
            <a:endParaRPr lang="en-US" dirty="0"/>
          </a:p>
        </p:txBody>
      </p:sp>
      <p:sp>
        <p:nvSpPr>
          <p:cNvPr id="12" name="TextBox 11"/>
          <p:cNvSpPr txBox="1"/>
          <p:nvPr/>
        </p:nvSpPr>
        <p:spPr>
          <a:xfrm>
            <a:off x="274638" y="1071356"/>
            <a:ext cx="10210799" cy="1034129"/>
          </a:xfrm>
          <a:prstGeom prst="rect">
            <a:avLst/>
          </a:prstGeom>
          <a:noFill/>
        </p:spPr>
        <p:txBody>
          <a:bodyPr wrap="square" lIns="182880" tIns="146304" rIns="182880" bIns="146304" rtlCol="0">
            <a:spAutoFit/>
          </a:bodyPr>
          <a:lstStyle/>
          <a:p>
            <a:r>
              <a:rPr lang="en-US" sz="1600" dirty="0">
                <a:gradFill>
                  <a:gsLst>
                    <a:gs pos="2917">
                      <a:schemeClr val="tx1"/>
                    </a:gs>
                    <a:gs pos="30000">
                      <a:schemeClr val="tx1"/>
                    </a:gs>
                  </a:gsLst>
                  <a:lin ang="5400000" scaled="0"/>
                </a:gradFill>
              </a:rPr>
              <a:t>Type </a:t>
            </a:r>
            <a:r>
              <a:rPr lang="en-US" sz="1600" dirty="0" smtClean="0">
                <a:gradFill>
                  <a:gsLst>
                    <a:gs pos="2917">
                      <a:schemeClr val="tx1"/>
                    </a:gs>
                    <a:gs pos="30000">
                      <a:schemeClr val="tx1"/>
                    </a:gs>
                  </a:gsLst>
                  <a:lin ang="5400000" scaled="0"/>
                </a:gradFill>
              </a:rPr>
              <a:t>and background combinations must meet a minimum </a:t>
            </a:r>
            <a:r>
              <a:rPr lang="en-US" sz="1600" b="1" dirty="0" smtClean="0">
                <a:gradFill>
                  <a:gsLst>
                    <a:gs pos="2917">
                      <a:schemeClr val="tx1"/>
                    </a:gs>
                    <a:gs pos="30000">
                      <a:schemeClr val="tx1"/>
                    </a:gs>
                  </a:gsLst>
                  <a:lin ang="5400000" scaled="0"/>
                </a:gradFill>
              </a:rPr>
              <a:t>4.5:1 contrast ratio or greater </a:t>
            </a:r>
            <a:r>
              <a:rPr lang="en-US" sz="1600" dirty="0" smtClean="0">
                <a:gradFill>
                  <a:gsLst>
                    <a:gs pos="2917">
                      <a:schemeClr val="tx1"/>
                    </a:gs>
                    <a:gs pos="30000">
                      <a:schemeClr val="tx1"/>
                    </a:gs>
                  </a:gsLst>
                  <a:lin ang="5400000" scaled="0"/>
                </a:gradFill>
              </a:rPr>
              <a:t>for accessibility. </a:t>
            </a:r>
            <a:br>
              <a:rPr lang="en-US" sz="1600" dirty="0" smtClean="0">
                <a:gradFill>
                  <a:gsLst>
                    <a:gs pos="2917">
                      <a:schemeClr val="tx1"/>
                    </a:gs>
                    <a:gs pos="30000">
                      <a:schemeClr val="tx1"/>
                    </a:gs>
                  </a:gsLst>
                  <a:lin ang="5400000" scaled="0"/>
                </a:gradFill>
              </a:rPr>
            </a:br>
            <a:r>
              <a:rPr lang="en-US" sz="1600" dirty="0" smtClean="0">
                <a:gradFill>
                  <a:gsLst>
                    <a:gs pos="2917">
                      <a:schemeClr val="tx1"/>
                    </a:gs>
                    <a:gs pos="30000">
                      <a:schemeClr val="tx1"/>
                    </a:gs>
                  </a:gsLst>
                  <a:lin ang="5400000" scaled="0"/>
                </a:gradFill>
              </a:rPr>
              <a:t>Examples below demonstrate correct color use for on-screen </a:t>
            </a:r>
            <a:r>
              <a:rPr lang="en-US" sz="1600" dirty="0">
                <a:gradFill>
                  <a:gsLst>
                    <a:gs pos="2917">
                      <a:schemeClr val="tx1"/>
                    </a:gs>
                    <a:gs pos="30000">
                      <a:schemeClr val="tx1"/>
                    </a:gs>
                  </a:gsLst>
                  <a:lin ang="5400000" scaled="0"/>
                </a:gradFill>
              </a:rPr>
              <a:t>applications. Colors shown with </a:t>
            </a:r>
            <a:r>
              <a:rPr lang="en-US" sz="1600" b="1" dirty="0">
                <a:gradFill>
                  <a:gsLst>
                    <a:gs pos="2917">
                      <a:schemeClr val="tx1"/>
                    </a:gs>
                    <a:gs pos="30000">
                      <a:schemeClr val="tx1"/>
                    </a:gs>
                  </a:gsLst>
                  <a:lin ang="5400000" scaled="0"/>
                </a:gradFill>
              </a:rPr>
              <a:t>notched corners </a:t>
            </a:r>
            <a:r>
              <a:rPr lang="en-US" sz="1600" dirty="0">
                <a:gradFill>
                  <a:gsLst>
                    <a:gs pos="2917">
                      <a:schemeClr val="tx1"/>
                    </a:gs>
                    <a:gs pos="30000">
                      <a:schemeClr val="tx1"/>
                    </a:gs>
                  </a:gsLst>
                  <a:lin ang="5400000" scaled="0"/>
                </a:gradFill>
              </a:rPr>
              <a:t>require black/dark text to be accessible</a:t>
            </a:r>
            <a:r>
              <a:rPr lang="en-US" sz="1600" dirty="0" smtClean="0">
                <a:gradFill>
                  <a:gsLst>
                    <a:gs pos="2917">
                      <a:schemeClr val="tx1"/>
                    </a:gs>
                    <a:gs pos="30000">
                      <a:schemeClr val="tx1"/>
                    </a:gs>
                  </a:gsLst>
                  <a:lin ang="5400000" scaled="0"/>
                </a:gradFill>
              </a:rPr>
              <a:t>.</a:t>
            </a:r>
            <a:endParaRPr lang="en-US" sz="1600" dirty="0">
              <a:gradFill>
                <a:gsLst>
                  <a:gs pos="2917">
                    <a:schemeClr val="tx1"/>
                  </a:gs>
                  <a:gs pos="30000">
                    <a:schemeClr val="tx1"/>
                  </a:gs>
                </a:gsLst>
                <a:lin ang="5400000" scaled="0"/>
              </a:gradFill>
            </a:endParaRPr>
          </a:p>
        </p:txBody>
      </p:sp>
      <p:sp>
        <p:nvSpPr>
          <p:cNvPr id="7" name="TextBox 6"/>
          <p:cNvSpPr txBox="1"/>
          <p:nvPr/>
        </p:nvSpPr>
        <p:spPr>
          <a:xfrm>
            <a:off x="10451544" y="3179455"/>
            <a:ext cx="1946147" cy="738664"/>
          </a:xfrm>
          <a:prstGeom prst="rect">
            <a:avLst/>
          </a:prstGeom>
          <a:noFill/>
        </p:spPr>
        <p:txBody>
          <a:bodyPr wrap="square" lIns="182880" tIns="146304" rIns="182880" bIns="146304" rtlCol="0" anchor="ctr">
            <a:spAutoFit/>
          </a:bodyPr>
          <a:lstStyle/>
          <a:p>
            <a:pPr>
              <a:lnSpc>
                <a:spcPct val="90000"/>
              </a:lnSpc>
              <a:spcAft>
                <a:spcPts val="600"/>
              </a:spcAft>
            </a:pPr>
            <a:r>
              <a:rPr lang="en-US" sz="1600" b="1" dirty="0" smtClean="0">
                <a:gradFill>
                  <a:gsLst>
                    <a:gs pos="2917">
                      <a:schemeClr val="tx1"/>
                    </a:gs>
                    <a:gs pos="30000">
                      <a:schemeClr val="tx1"/>
                    </a:gs>
                  </a:gsLst>
                  <a:lin ang="5400000" scaled="0"/>
                </a:gradFill>
              </a:rPr>
              <a:t>Microsoft 8 brand colors</a:t>
            </a:r>
          </a:p>
        </p:txBody>
      </p:sp>
      <p:sp>
        <p:nvSpPr>
          <p:cNvPr id="224" name="TextBox 223"/>
          <p:cNvSpPr txBox="1"/>
          <p:nvPr/>
        </p:nvSpPr>
        <p:spPr>
          <a:xfrm>
            <a:off x="10451544" y="2343560"/>
            <a:ext cx="1869947" cy="489365"/>
          </a:xfrm>
          <a:prstGeom prst="rect">
            <a:avLst/>
          </a:prstGeom>
          <a:noFill/>
        </p:spPr>
        <p:txBody>
          <a:bodyPr wrap="square" lIns="182880" tIns="146304" rIns="182880" bIns="146304" rtlCol="0" anchor="ctr">
            <a:spAutoFit/>
          </a:bodyPr>
          <a:lstStyle/>
          <a:p>
            <a:pPr>
              <a:lnSpc>
                <a:spcPct val="90000"/>
              </a:lnSpc>
              <a:spcAft>
                <a:spcPts val="600"/>
              </a:spcAft>
            </a:pPr>
            <a:r>
              <a:rPr lang="en-US" sz="1400" dirty="0" smtClean="0">
                <a:gradFill>
                  <a:gsLst>
                    <a:gs pos="2917">
                      <a:schemeClr val="tx1"/>
                    </a:gs>
                    <a:gs pos="30000">
                      <a:schemeClr val="tx1"/>
                    </a:gs>
                  </a:gsLst>
                  <a:lin ang="5400000" scaled="0"/>
                </a:gradFill>
              </a:rPr>
              <a:t>Light accent colors</a:t>
            </a:r>
          </a:p>
        </p:txBody>
      </p:sp>
      <p:sp>
        <p:nvSpPr>
          <p:cNvPr id="225" name="TextBox 224"/>
          <p:cNvSpPr txBox="1"/>
          <p:nvPr/>
        </p:nvSpPr>
        <p:spPr>
          <a:xfrm>
            <a:off x="10451544" y="4134980"/>
            <a:ext cx="1862668" cy="634789"/>
          </a:xfrm>
          <a:prstGeom prst="rect">
            <a:avLst/>
          </a:prstGeom>
          <a:noFill/>
        </p:spPr>
        <p:txBody>
          <a:bodyPr wrap="square" lIns="182880" tIns="146304" rIns="182880" bIns="146304" rtlCol="0" anchor="ctr">
            <a:spAutoFit/>
          </a:bodyPr>
          <a:lstStyle/>
          <a:p>
            <a:pPr>
              <a:lnSpc>
                <a:spcPct val="90000"/>
              </a:lnSpc>
              <a:spcAft>
                <a:spcPts val="600"/>
              </a:spcAft>
            </a:pPr>
            <a:r>
              <a:rPr lang="en-US" sz="1400" dirty="0" smtClean="0">
                <a:gradFill>
                  <a:gsLst>
                    <a:gs pos="2917">
                      <a:schemeClr val="tx1"/>
                    </a:gs>
                    <a:gs pos="30000">
                      <a:schemeClr val="tx1"/>
                    </a:gs>
                  </a:gsLst>
                  <a:lin ang="5400000" scaled="0"/>
                </a:gradFill>
              </a:rPr>
              <a:t>Dark accent colors </a:t>
            </a:r>
            <a:br>
              <a:rPr lang="en-US" sz="1400" dirty="0" smtClean="0">
                <a:gradFill>
                  <a:gsLst>
                    <a:gs pos="2917">
                      <a:schemeClr val="tx1"/>
                    </a:gs>
                    <a:gs pos="30000">
                      <a:schemeClr val="tx1"/>
                    </a:gs>
                  </a:gsLst>
                  <a:lin ang="5400000" scaled="0"/>
                </a:gradFill>
              </a:rPr>
            </a:br>
            <a:r>
              <a:rPr lang="en-US" sz="1050" dirty="0" smtClean="0">
                <a:gradFill>
                  <a:gsLst>
                    <a:gs pos="2917">
                      <a:schemeClr val="tx1"/>
                    </a:gs>
                    <a:gs pos="30000">
                      <a:schemeClr val="tx1"/>
                    </a:gs>
                  </a:gsLst>
                  <a:lin ang="5400000" scaled="0"/>
                </a:gradFill>
              </a:rPr>
              <a:t>(+ one mid accent color)</a:t>
            </a:r>
          </a:p>
        </p:txBody>
      </p:sp>
      <p:sp>
        <p:nvSpPr>
          <p:cNvPr id="132" name="Freeform 131"/>
          <p:cNvSpPr/>
          <p:nvPr/>
        </p:nvSpPr>
        <p:spPr bwMode="auto">
          <a:xfrm>
            <a:off x="6720793" y="2213472"/>
            <a:ext cx="1216152" cy="77724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wrap="square" lIns="62174" rIns="62174" rtlCol="0" anchor="t">
            <a:noAutofit/>
          </a:bodyPr>
          <a:lstStyle/>
          <a:p>
            <a:r>
              <a:rPr lang="en-US" sz="816" b="1" dirty="0">
                <a:solidFill>
                  <a:srgbClr val="000000"/>
                </a:solidFill>
                <a:latin typeface="Segoe UI" panose="020B0502040204020203" pitchFamily="34" charset="0"/>
                <a:cs typeface="Segoe UI" panose="020B0502040204020203" pitchFamily="34" charset="0"/>
              </a:rPr>
              <a:t>Light </a:t>
            </a:r>
            <a:r>
              <a:rPr lang="en-US" sz="816" b="1" dirty="0" smtClean="0">
                <a:solidFill>
                  <a:srgbClr val="000000"/>
                </a:solidFill>
                <a:latin typeface="Segoe UI" panose="020B0502040204020203" pitchFamily="34" charset="0"/>
                <a:cs typeface="Segoe UI" panose="020B0502040204020203" pitchFamily="34" charset="0"/>
              </a:rPr>
              <a:t>Blue</a:t>
            </a:r>
          </a:p>
          <a:p>
            <a:endParaRPr lang="en-US" sz="816" b="1" dirty="0">
              <a:solidFill>
                <a:srgbClr val="000000"/>
              </a:solidFill>
              <a:latin typeface="Segoe UI" panose="020B0502040204020203" pitchFamily="34" charset="0"/>
              <a:cs typeface="Segoe UI" panose="020B0502040204020203" pitchFamily="34" charset="0"/>
            </a:endParaRPr>
          </a:p>
          <a:p>
            <a:r>
              <a:rPr lang="en-US" sz="816" dirty="0" smtClean="0">
                <a:solidFill>
                  <a:srgbClr val="000000"/>
                </a:solidFill>
                <a:latin typeface="Segoe UI" panose="020B0502040204020203" pitchFamily="34" charset="0"/>
                <a:cs typeface="Segoe UI" panose="020B0502040204020203" pitchFamily="34" charset="0"/>
              </a:rPr>
              <a:t>R0 </a:t>
            </a:r>
            <a:r>
              <a:rPr lang="en-US" sz="816" dirty="0">
                <a:solidFill>
                  <a:srgbClr val="000000"/>
                </a:solidFill>
                <a:latin typeface="Segoe UI" panose="020B0502040204020203" pitchFamily="34" charset="0"/>
                <a:cs typeface="Segoe UI" panose="020B0502040204020203" pitchFamily="34" charset="0"/>
              </a:rPr>
              <a:t>G188 B242</a:t>
            </a:r>
          </a:p>
          <a:p>
            <a:pPr>
              <a:spcAft>
                <a:spcPts val="408"/>
              </a:spcAft>
            </a:pPr>
            <a:r>
              <a:rPr lang="en-US" sz="816" dirty="0">
                <a:solidFill>
                  <a:srgbClr val="000000"/>
                </a:solidFill>
                <a:latin typeface="Segoe UI" panose="020B0502040204020203" pitchFamily="34" charset="0"/>
                <a:cs typeface="Segoe UI" panose="020B0502040204020203" pitchFamily="34" charset="0"/>
              </a:rPr>
              <a:t>00BCF2</a:t>
            </a:r>
          </a:p>
          <a:p>
            <a:endParaRPr lang="en-US" sz="816" dirty="0">
              <a:solidFill>
                <a:srgbClr val="000000"/>
              </a:solidFill>
              <a:latin typeface="Segoe UI" panose="020B0502040204020203" pitchFamily="34" charset="0"/>
              <a:cs typeface="Segoe UI" panose="020B0502040204020203" pitchFamily="34" charset="0"/>
            </a:endParaRPr>
          </a:p>
        </p:txBody>
      </p:sp>
      <p:sp>
        <p:nvSpPr>
          <p:cNvPr id="200" name="Rectangle 199"/>
          <p:cNvSpPr/>
          <p:nvPr/>
        </p:nvSpPr>
        <p:spPr bwMode="auto">
          <a:xfrm>
            <a:off x="9235392" y="3036432"/>
            <a:ext cx="1216152" cy="1005840"/>
          </a:xfrm>
          <a:prstGeom prst="rect">
            <a:avLst/>
          </a:prstGeom>
          <a:solidFill>
            <a:srgbClr val="107C10"/>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1600" b="1" dirty="0" smtClean="0">
                <a:latin typeface="Segoe UI" panose="020B0502040204020203" pitchFamily="34" charset="0"/>
                <a:cs typeface="Segoe UI" panose="020B0502040204020203" pitchFamily="34" charset="0"/>
              </a:rPr>
              <a:t>Green</a:t>
            </a:r>
            <a:endParaRPr lang="en-US" sz="1400" b="1" dirty="0" smtClean="0">
              <a:latin typeface="Segoe UI" panose="020B0502040204020203" pitchFamily="34" charset="0"/>
              <a:cs typeface="Segoe UI" panose="020B0502040204020203" pitchFamily="34" charset="0"/>
            </a:endParaRPr>
          </a:p>
          <a:p>
            <a:endParaRPr lang="en-US" sz="816" b="1" dirty="0">
              <a:latin typeface="Segoe UI" panose="020B0502040204020203" pitchFamily="34" charset="0"/>
              <a:cs typeface="Segoe UI" panose="020B0502040204020203" pitchFamily="34" charset="0"/>
            </a:endParaRPr>
          </a:p>
          <a:p>
            <a:r>
              <a:rPr lang="en-US" sz="816" dirty="0" smtClean="0">
                <a:latin typeface="Segoe UI" panose="020B0502040204020203" pitchFamily="34" charset="0"/>
                <a:cs typeface="Segoe UI" panose="020B0502040204020203" pitchFamily="34" charset="0"/>
              </a:rPr>
              <a:t>R16 </a:t>
            </a:r>
            <a:r>
              <a:rPr lang="en-US" sz="816" dirty="0">
                <a:latin typeface="Segoe UI" panose="020B0502040204020203" pitchFamily="34" charset="0"/>
                <a:cs typeface="Segoe UI" panose="020B0502040204020203" pitchFamily="34" charset="0"/>
              </a:rPr>
              <a:t>G124 B16</a:t>
            </a:r>
          </a:p>
          <a:p>
            <a:pPr>
              <a:spcAft>
                <a:spcPts val="408"/>
              </a:spcAft>
            </a:pPr>
            <a:r>
              <a:rPr lang="en-US" sz="816" dirty="0">
                <a:latin typeface="Segoe UI" panose="020B0502040204020203" pitchFamily="34" charset="0"/>
                <a:cs typeface="Segoe UI" panose="020B0502040204020203" pitchFamily="34" charset="0"/>
              </a:rPr>
              <a:t>107C10</a:t>
            </a:r>
          </a:p>
        </p:txBody>
      </p:sp>
      <p:sp>
        <p:nvSpPr>
          <p:cNvPr id="195" name="Rectangle 194"/>
          <p:cNvSpPr/>
          <p:nvPr/>
        </p:nvSpPr>
        <p:spPr bwMode="auto">
          <a:xfrm>
            <a:off x="2948892" y="3036432"/>
            <a:ext cx="1216152" cy="1005840"/>
          </a:xfrm>
          <a:prstGeom prst="rect">
            <a:avLst/>
          </a:prstGeom>
          <a:solidFill>
            <a:srgbClr val="E81123"/>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1600" b="1" dirty="0" smtClean="0">
                <a:latin typeface="Segoe UI" panose="020B0502040204020203" pitchFamily="34" charset="0"/>
                <a:cs typeface="Segoe UI" panose="020B0502040204020203" pitchFamily="34" charset="0"/>
              </a:rPr>
              <a:t>Red</a:t>
            </a:r>
            <a:endParaRPr lang="en-US" sz="1400" b="1" dirty="0" smtClean="0">
              <a:latin typeface="Segoe UI" panose="020B0502040204020203" pitchFamily="34" charset="0"/>
              <a:cs typeface="Segoe UI" panose="020B0502040204020203" pitchFamily="34" charset="0"/>
            </a:endParaRPr>
          </a:p>
          <a:p>
            <a:endParaRPr lang="en-US" sz="816" b="1" dirty="0">
              <a:latin typeface="Segoe UI" panose="020B0502040204020203" pitchFamily="34" charset="0"/>
              <a:cs typeface="Segoe UI" panose="020B0502040204020203" pitchFamily="34" charset="0"/>
            </a:endParaRPr>
          </a:p>
          <a:p>
            <a:r>
              <a:rPr lang="en-US" sz="816" dirty="0" smtClean="0">
                <a:latin typeface="Segoe UI" panose="020B0502040204020203" pitchFamily="34" charset="0"/>
                <a:cs typeface="Segoe UI" panose="020B0502040204020203" pitchFamily="34" charset="0"/>
              </a:rPr>
              <a:t>R232 </a:t>
            </a:r>
            <a:r>
              <a:rPr lang="en-US" sz="816" dirty="0">
                <a:latin typeface="Segoe UI" panose="020B0502040204020203" pitchFamily="34" charset="0"/>
                <a:cs typeface="Segoe UI" panose="020B0502040204020203" pitchFamily="34" charset="0"/>
              </a:rPr>
              <a:t>G17 B35</a:t>
            </a:r>
          </a:p>
          <a:p>
            <a:pPr>
              <a:spcAft>
                <a:spcPts val="408"/>
              </a:spcAft>
            </a:pPr>
            <a:r>
              <a:rPr lang="en-US" sz="816" dirty="0">
                <a:latin typeface="Segoe UI" panose="020B0502040204020203" pitchFamily="34" charset="0"/>
                <a:cs typeface="Segoe UI" panose="020B0502040204020203" pitchFamily="34" charset="0"/>
              </a:rPr>
              <a:t>E81123</a:t>
            </a:r>
          </a:p>
        </p:txBody>
      </p:sp>
      <p:sp>
        <p:nvSpPr>
          <p:cNvPr id="196" name="Rectangle 195"/>
          <p:cNvSpPr/>
          <p:nvPr/>
        </p:nvSpPr>
        <p:spPr bwMode="auto">
          <a:xfrm>
            <a:off x="4206193" y="3036432"/>
            <a:ext cx="1216152" cy="1005840"/>
          </a:xfrm>
          <a:prstGeom prst="rect">
            <a:avLst/>
          </a:prstGeom>
          <a:solidFill>
            <a:srgbClr val="B4009E"/>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1600" b="1" dirty="0" smtClean="0">
                <a:latin typeface="Segoe UI" panose="020B0502040204020203" pitchFamily="34" charset="0"/>
                <a:cs typeface="Segoe UI" panose="020B0502040204020203" pitchFamily="34" charset="0"/>
              </a:rPr>
              <a:t>Magenta</a:t>
            </a:r>
            <a:endParaRPr lang="en-US" sz="1400" b="1" dirty="0" smtClean="0">
              <a:latin typeface="Segoe UI" panose="020B0502040204020203" pitchFamily="34" charset="0"/>
              <a:cs typeface="Segoe UI" panose="020B0502040204020203" pitchFamily="34" charset="0"/>
            </a:endParaRPr>
          </a:p>
          <a:p>
            <a:endParaRPr lang="en-US" sz="816" b="1" dirty="0">
              <a:latin typeface="Segoe UI" panose="020B0502040204020203" pitchFamily="34" charset="0"/>
              <a:cs typeface="Segoe UI" panose="020B0502040204020203" pitchFamily="34" charset="0"/>
            </a:endParaRPr>
          </a:p>
          <a:p>
            <a:r>
              <a:rPr lang="en-US" sz="816" dirty="0" smtClean="0">
                <a:latin typeface="Segoe UI" panose="020B0502040204020203" pitchFamily="34" charset="0"/>
                <a:cs typeface="Segoe UI" panose="020B0502040204020203" pitchFamily="34" charset="0"/>
              </a:rPr>
              <a:t>R180 </a:t>
            </a:r>
            <a:r>
              <a:rPr lang="en-US" sz="816" dirty="0">
                <a:latin typeface="Segoe UI" panose="020B0502040204020203" pitchFamily="34" charset="0"/>
                <a:cs typeface="Segoe UI" panose="020B0502040204020203" pitchFamily="34" charset="0"/>
              </a:rPr>
              <a:t>G0 B158</a:t>
            </a:r>
          </a:p>
          <a:p>
            <a:pPr>
              <a:spcAft>
                <a:spcPts val="408"/>
              </a:spcAft>
            </a:pPr>
            <a:r>
              <a:rPr lang="en-US" sz="816" dirty="0">
                <a:latin typeface="Segoe UI" panose="020B0502040204020203" pitchFamily="34" charset="0"/>
                <a:cs typeface="Segoe UI" panose="020B0502040204020203" pitchFamily="34" charset="0"/>
              </a:rPr>
              <a:t>B4009E</a:t>
            </a:r>
          </a:p>
        </p:txBody>
      </p:sp>
      <p:sp>
        <p:nvSpPr>
          <p:cNvPr id="197" name="Rectangle 196"/>
          <p:cNvSpPr/>
          <p:nvPr/>
        </p:nvSpPr>
        <p:spPr bwMode="auto">
          <a:xfrm>
            <a:off x="5463493" y="3036432"/>
            <a:ext cx="1216152" cy="1005840"/>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1600" b="1" dirty="0" smtClean="0">
                <a:latin typeface="Segoe UI" panose="020B0502040204020203" pitchFamily="34" charset="0"/>
                <a:cs typeface="Segoe UI" panose="020B0502040204020203" pitchFamily="34" charset="0"/>
              </a:rPr>
              <a:t>Purple</a:t>
            </a:r>
            <a:endParaRPr lang="en-US" sz="1400" b="1" dirty="0" smtClean="0">
              <a:latin typeface="Segoe UI" panose="020B0502040204020203" pitchFamily="34" charset="0"/>
              <a:cs typeface="Segoe UI" panose="020B0502040204020203" pitchFamily="34" charset="0"/>
            </a:endParaRPr>
          </a:p>
          <a:p>
            <a:endParaRPr lang="en-US" sz="816" b="1" dirty="0">
              <a:latin typeface="Segoe UI" panose="020B0502040204020203" pitchFamily="34" charset="0"/>
              <a:cs typeface="Segoe UI" panose="020B0502040204020203" pitchFamily="34" charset="0"/>
            </a:endParaRPr>
          </a:p>
          <a:p>
            <a:r>
              <a:rPr lang="en-US" sz="816" dirty="0" smtClean="0">
                <a:latin typeface="Segoe UI" panose="020B0502040204020203" pitchFamily="34" charset="0"/>
                <a:cs typeface="Segoe UI" panose="020B0502040204020203" pitchFamily="34" charset="0"/>
              </a:rPr>
              <a:t>R92 </a:t>
            </a:r>
            <a:r>
              <a:rPr lang="en-US" sz="816" dirty="0">
                <a:latin typeface="Segoe UI" panose="020B0502040204020203" pitchFamily="34" charset="0"/>
                <a:cs typeface="Segoe UI" panose="020B0502040204020203" pitchFamily="34" charset="0"/>
              </a:rPr>
              <a:t>G45 B145</a:t>
            </a:r>
          </a:p>
          <a:p>
            <a:pPr>
              <a:spcAft>
                <a:spcPts val="408"/>
              </a:spcAft>
            </a:pPr>
            <a:r>
              <a:rPr lang="en-US" sz="816" dirty="0">
                <a:latin typeface="Segoe UI" panose="020B0502040204020203" pitchFamily="34" charset="0"/>
                <a:cs typeface="Segoe UI" panose="020B0502040204020203" pitchFamily="34" charset="0"/>
              </a:rPr>
              <a:t>5C2D91</a:t>
            </a:r>
          </a:p>
        </p:txBody>
      </p:sp>
      <p:sp>
        <p:nvSpPr>
          <p:cNvPr id="198" name="Rectangle 197"/>
          <p:cNvSpPr/>
          <p:nvPr/>
        </p:nvSpPr>
        <p:spPr bwMode="auto">
          <a:xfrm>
            <a:off x="6720793" y="3036432"/>
            <a:ext cx="1216152" cy="1005840"/>
          </a:xfrm>
          <a:prstGeom prst="rect">
            <a:avLst/>
          </a:prstGeom>
          <a:solidFill>
            <a:srgbClr val="0078D7"/>
          </a:solidFill>
          <a:ln>
            <a:solidFill>
              <a:schemeClr val="tx1">
                <a:alpha val="25000"/>
              </a:schemeClr>
            </a:solid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1600" b="1" dirty="0" smtClean="0">
                <a:latin typeface="Segoe UI" panose="020B0502040204020203" pitchFamily="34" charset="0"/>
                <a:cs typeface="Segoe UI" panose="020B0502040204020203" pitchFamily="34" charset="0"/>
              </a:rPr>
              <a:t>Blue</a:t>
            </a:r>
            <a:endParaRPr lang="en-US" sz="1400" b="1" dirty="0" smtClean="0">
              <a:latin typeface="Segoe UI" panose="020B0502040204020203" pitchFamily="34" charset="0"/>
              <a:cs typeface="Segoe UI" panose="020B0502040204020203" pitchFamily="34" charset="0"/>
            </a:endParaRPr>
          </a:p>
          <a:p>
            <a:endParaRPr lang="en-US" sz="816" b="1" dirty="0">
              <a:latin typeface="Segoe UI" panose="020B0502040204020203" pitchFamily="34" charset="0"/>
              <a:cs typeface="Segoe UI" panose="020B0502040204020203" pitchFamily="34" charset="0"/>
            </a:endParaRPr>
          </a:p>
          <a:p>
            <a:r>
              <a:rPr lang="en-US" sz="816" dirty="0" smtClean="0">
                <a:latin typeface="Segoe UI" panose="020B0502040204020203" pitchFamily="34" charset="0"/>
                <a:cs typeface="Segoe UI" panose="020B0502040204020203" pitchFamily="34" charset="0"/>
              </a:rPr>
              <a:t>R0 </a:t>
            </a:r>
            <a:r>
              <a:rPr lang="en-US" sz="816" dirty="0">
                <a:latin typeface="Segoe UI" panose="020B0502040204020203" pitchFamily="34" charset="0"/>
                <a:cs typeface="Segoe UI" panose="020B0502040204020203" pitchFamily="34" charset="0"/>
              </a:rPr>
              <a:t>G120 B215</a:t>
            </a:r>
          </a:p>
          <a:p>
            <a:pPr>
              <a:spcAft>
                <a:spcPts val="408"/>
              </a:spcAft>
            </a:pPr>
            <a:r>
              <a:rPr lang="en-US" sz="816" dirty="0">
                <a:latin typeface="Segoe UI" panose="020B0502040204020203" pitchFamily="34" charset="0"/>
                <a:cs typeface="Segoe UI" panose="020B0502040204020203" pitchFamily="34" charset="0"/>
              </a:rPr>
              <a:t>0078D7</a:t>
            </a:r>
          </a:p>
        </p:txBody>
      </p:sp>
      <p:sp>
        <p:nvSpPr>
          <p:cNvPr id="199" name="Rectangle 198"/>
          <p:cNvSpPr/>
          <p:nvPr/>
        </p:nvSpPr>
        <p:spPr bwMode="auto">
          <a:xfrm>
            <a:off x="7978093" y="3036432"/>
            <a:ext cx="1216152" cy="1005840"/>
          </a:xfrm>
          <a:prstGeom prst="rect">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1600" b="1" dirty="0" smtClean="0">
                <a:latin typeface="Segoe UI" panose="020B0502040204020203" pitchFamily="34" charset="0"/>
                <a:cs typeface="Segoe UI" panose="020B0502040204020203" pitchFamily="34" charset="0"/>
              </a:rPr>
              <a:t>Teal</a:t>
            </a:r>
            <a:endParaRPr lang="en-US" sz="1400" b="1" dirty="0" smtClean="0">
              <a:latin typeface="Segoe UI" panose="020B0502040204020203" pitchFamily="34" charset="0"/>
              <a:cs typeface="Segoe UI" panose="020B0502040204020203" pitchFamily="34" charset="0"/>
            </a:endParaRPr>
          </a:p>
          <a:p>
            <a:endParaRPr lang="en-US" sz="816" b="1" dirty="0">
              <a:latin typeface="Segoe UI" panose="020B0502040204020203" pitchFamily="34" charset="0"/>
              <a:cs typeface="Segoe UI" panose="020B0502040204020203" pitchFamily="34" charset="0"/>
            </a:endParaRPr>
          </a:p>
          <a:p>
            <a:r>
              <a:rPr lang="en-US" sz="816" dirty="0" smtClean="0">
                <a:latin typeface="Segoe UI" panose="020B0502040204020203" pitchFamily="34" charset="0"/>
                <a:cs typeface="Segoe UI" panose="020B0502040204020203" pitchFamily="34" charset="0"/>
              </a:rPr>
              <a:t>R0 </a:t>
            </a:r>
            <a:r>
              <a:rPr lang="en-US" sz="816" dirty="0">
                <a:latin typeface="Segoe UI" panose="020B0502040204020203" pitchFamily="34" charset="0"/>
                <a:cs typeface="Segoe UI" panose="020B0502040204020203" pitchFamily="34" charset="0"/>
              </a:rPr>
              <a:t>G130 B114</a:t>
            </a:r>
          </a:p>
          <a:p>
            <a:pPr>
              <a:spcAft>
                <a:spcPts val="408"/>
              </a:spcAft>
            </a:pPr>
            <a:r>
              <a:rPr lang="en-US" sz="816" dirty="0">
                <a:latin typeface="Segoe UI" panose="020B0502040204020203" pitchFamily="34" charset="0"/>
                <a:cs typeface="Segoe UI" panose="020B0502040204020203" pitchFamily="34" charset="0"/>
              </a:rPr>
              <a:t>008272</a:t>
            </a:r>
          </a:p>
        </p:txBody>
      </p:sp>
      <p:sp>
        <p:nvSpPr>
          <p:cNvPr id="40" name="Freeform 39"/>
          <p:cNvSpPr/>
          <p:nvPr/>
        </p:nvSpPr>
        <p:spPr bwMode="auto">
          <a:xfrm>
            <a:off x="434292" y="3036432"/>
            <a:ext cx="1216152" cy="1005840"/>
          </a:xfrm>
          <a:custGeom>
            <a:avLst/>
            <a:gdLst>
              <a:gd name="connsiteX0" fmla="*/ 0 w 1216152"/>
              <a:gd name="connsiteY0" fmla="*/ 0 h 1005840"/>
              <a:gd name="connsiteX1" fmla="*/ 850392 w 1216152"/>
              <a:gd name="connsiteY1" fmla="*/ 0 h 1005840"/>
              <a:gd name="connsiteX2" fmla="*/ 1216152 w 1216152"/>
              <a:gd name="connsiteY2" fmla="*/ 365760 h 1005840"/>
              <a:gd name="connsiteX3" fmla="*/ 1216152 w 1216152"/>
              <a:gd name="connsiteY3" fmla="*/ 521790 h 1005840"/>
              <a:gd name="connsiteX4" fmla="*/ 1216152 w 1216152"/>
              <a:gd name="connsiteY4" fmla="*/ 868680 h 1005840"/>
              <a:gd name="connsiteX5" fmla="*/ 1216152 w 1216152"/>
              <a:gd name="connsiteY5" fmla="*/ 1005840 h 1005840"/>
              <a:gd name="connsiteX6" fmla="*/ 0 w 1216152"/>
              <a:gd name="connsiteY6" fmla="*/ 1005840 h 1005840"/>
              <a:gd name="connsiteX7" fmla="*/ 0 w 1216152"/>
              <a:gd name="connsiteY7" fmla="*/ 868680 h 1005840"/>
              <a:gd name="connsiteX8" fmla="*/ 0 w 1216152"/>
              <a:gd name="connsiteY8" fmla="*/ 15603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6152" h="1005840">
                <a:moveTo>
                  <a:pt x="0" y="0"/>
                </a:moveTo>
                <a:lnTo>
                  <a:pt x="850392" y="0"/>
                </a:lnTo>
                <a:lnTo>
                  <a:pt x="1216152" y="365760"/>
                </a:lnTo>
                <a:lnTo>
                  <a:pt x="1216152" y="521790"/>
                </a:lnTo>
                <a:lnTo>
                  <a:pt x="1216152" y="868680"/>
                </a:lnTo>
                <a:lnTo>
                  <a:pt x="1216152" y="1005840"/>
                </a:lnTo>
                <a:lnTo>
                  <a:pt x="0" y="1005840"/>
                </a:lnTo>
                <a:lnTo>
                  <a:pt x="0" y="868680"/>
                </a:lnTo>
                <a:lnTo>
                  <a:pt x="0" y="156030"/>
                </a:lnTo>
                <a:close/>
              </a:path>
            </a:pathLst>
          </a:cu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wrap="square" lIns="62174" rIns="62174" rtlCol="0" anchor="t">
            <a:noAutofit/>
          </a:bodyPr>
          <a:lstStyle/>
          <a:p>
            <a:r>
              <a:rPr lang="en-US" sz="1600" b="1" dirty="0" smtClean="0">
                <a:solidFill>
                  <a:srgbClr val="000000"/>
                </a:solidFill>
                <a:latin typeface="Segoe UI" panose="020B0502040204020203" pitchFamily="34" charset="0"/>
                <a:cs typeface="Segoe UI" panose="020B0502040204020203" pitchFamily="34" charset="0"/>
              </a:rPr>
              <a:t>Yellow</a:t>
            </a:r>
          </a:p>
          <a:p>
            <a:endParaRPr lang="en-US" sz="816" b="1" dirty="0">
              <a:solidFill>
                <a:srgbClr val="000000"/>
              </a:solidFill>
              <a:latin typeface="Segoe UI" panose="020B0502040204020203" pitchFamily="34" charset="0"/>
              <a:cs typeface="Segoe UI" panose="020B0502040204020203" pitchFamily="34" charset="0"/>
            </a:endParaRPr>
          </a:p>
          <a:p>
            <a:r>
              <a:rPr lang="en-US" sz="816" dirty="0" smtClean="0">
                <a:solidFill>
                  <a:srgbClr val="000000"/>
                </a:solidFill>
                <a:latin typeface="Segoe UI" panose="020B0502040204020203" pitchFamily="34" charset="0"/>
                <a:cs typeface="Segoe UI" panose="020B0502040204020203" pitchFamily="34" charset="0"/>
              </a:rPr>
              <a:t>R255 </a:t>
            </a:r>
            <a:r>
              <a:rPr lang="en-US" sz="816" dirty="0">
                <a:solidFill>
                  <a:srgbClr val="000000"/>
                </a:solidFill>
                <a:latin typeface="Segoe UI" panose="020B0502040204020203" pitchFamily="34" charset="0"/>
                <a:cs typeface="Segoe UI" panose="020B0502040204020203" pitchFamily="34" charset="0"/>
              </a:rPr>
              <a:t>G185 B0</a:t>
            </a:r>
          </a:p>
          <a:p>
            <a:pPr>
              <a:spcAft>
                <a:spcPts val="408"/>
              </a:spcAft>
            </a:pPr>
            <a:r>
              <a:rPr lang="en-US" sz="816" dirty="0">
                <a:solidFill>
                  <a:srgbClr val="000000"/>
                </a:solidFill>
                <a:latin typeface="Segoe UI" panose="020B0502040204020203" pitchFamily="34" charset="0"/>
                <a:cs typeface="Segoe UI" panose="020B0502040204020203" pitchFamily="34" charset="0"/>
              </a:rPr>
              <a:t>FFB900</a:t>
            </a:r>
          </a:p>
        </p:txBody>
      </p:sp>
      <p:sp>
        <p:nvSpPr>
          <p:cNvPr id="194" name="Rectangle 193"/>
          <p:cNvSpPr/>
          <p:nvPr/>
        </p:nvSpPr>
        <p:spPr bwMode="auto">
          <a:xfrm>
            <a:off x="1691592" y="3036432"/>
            <a:ext cx="1216152" cy="1005840"/>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1600" b="1" dirty="0">
                <a:latin typeface="Segoe UI" panose="020B0502040204020203" pitchFamily="34" charset="0"/>
                <a:cs typeface="Segoe UI" panose="020B0502040204020203" pitchFamily="34" charset="0"/>
              </a:rPr>
              <a:t>Orange</a:t>
            </a:r>
          </a:p>
          <a:p>
            <a:endParaRPr lang="en-US" sz="816" b="1" dirty="0">
              <a:solidFill>
                <a:schemeClr val="bg1"/>
              </a:solidFill>
              <a:latin typeface="Segoe UI" panose="020B0502040204020203" pitchFamily="34" charset="0"/>
              <a:cs typeface="Segoe UI" panose="020B0502040204020203" pitchFamily="34" charset="0"/>
            </a:endParaRPr>
          </a:p>
          <a:p>
            <a:r>
              <a:rPr lang="en-US" sz="816" dirty="0">
                <a:latin typeface="Segoe UI" panose="020B0502040204020203" pitchFamily="34" charset="0"/>
                <a:cs typeface="Segoe UI" panose="020B0502040204020203" pitchFamily="34" charset="0"/>
              </a:rPr>
              <a:t>R216 G59 B1</a:t>
            </a:r>
          </a:p>
          <a:p>
            <a:pPr>
              <a:spcAft>
                <a:spcPts val="408"/>
              </a:spcAft>
            </a:pPr>
            <a:r>
              <a:rPr lang="en-US" sz="816" dirty="0">
                <a:latin typeface="Segoe UI" panose="020B0502040204020203" pitchFamily="34" charset="0"/>
                <a:cs typeface="Segoe UI" panose="020B0502040204020203" pitchFamily="34" charset="0"/>
              </a:rPr>
              <a:t>D83B01</a:t>
            </a:r>
          </a:p>
        </p:txBody>
      </p:sp>
      <p:sp>
        <p:nvSpPr>
          <p:cNvPr id="120" name="Freeform 119"/>
          <p:cNvSpPr/>
          <p:nvPr/>
        </p:nvSpPr>
        <p:spPr bwMode="auto">
          <a:xfrm>
            <a:off x="434292" y="2213472"/>
            <a:ext cx="1216152" cy="77724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FFF100"/>
          </a:solidFill>
          <a:ln>
            <a:noFill/>
          </a:ln>
          <a:effectLst/>
        </p:spPr>
        <p:style>
          <a:lnRef idx="1">
            <a:schemeClr val="accent1"/>
          </a:lnRef>
          <a:fillRef idx="3">
            <a:schemeClr val="accent1"/>
          </a:fillRef>
          <a:effectRef idx="2">
            <a:schemeClr val="accent1"/>
          </a:effectRef>
          <a:fontRef idx="minor">
            <a:schemeClr val="lt1"/>
          </a:fontRef>
        </p:style>
        <p:txBody>
          <a:bodyPr wrap="square" lIns="62174" rIns="62174" rtlCol="0" anchor="t">
            <a:noAutofit/>
          </a:bodyPr>
          <a:lstStyle/>
          <a:p>
            <a:r>
              <a:rPr lang="en-US" sz="816" b="1" dirty="0">
                <a:solidFill>
                  <a:srgbClr val="000000"/>
                </a:solidFill>
                <a:latin typeface="Segoe UI" panose="020B0502040204020203" pitchFamily="34" charset="0"/>
                <a:cs typeface="Segoe UI" panose="020B0502040204020203" pitchFamily="34" charset="0"/>
              </a:rPr>
              <a:t>Light </a:t>
            </a:r>
            <a:r>
              <a:rPr lang="en-US" sz="816" b="1" dirty="0" smtClean="0">
                <a:solidFill>
                  <a:srgbClr val="000000"/>
                </a:solidFill>
                <a:latin typeface="Segoe UI" panose="020B0502040204020203" pitchFamily="34" charset="0"/>
                <a:cs typeface="Segoe UI" panose="020B0502040204020203" pitchFamily="34" charset="0"/>
              </a:rPr>
              <a:t>Yellow</a:t>
            </a:r>
          </a:p>
          <a:p>
            <a:endParaRPr lang="en-US" sz="816" b="1" dirty="0">
              <a:solidFill>
                <a:srgbClr val="000000"/>
              </a:solidFill>
              <a:latin typeface="Segoe UI" panose="020B0502040204020203" pitchFamily="34" charset="0"/>
              <a:cs typeface="Segoe UI" panose="020B0502040204020203" pitchFamily="34" charset="0"/>
            </a:endParaRPr>
          </a:p>
          <a:p>
            <a:r>
              <a:rPr lang="en-US" sz="816" dirty="0" smtClean="0">
                <a:solidFill>
                  <a:srgbClr val="000000"/>
                </a:solidFill>
                <a:latin typeface="Segoe UI" panose="020B0502040204020203" pitchFamily="34" charset="0"/>
                <a:cs typeface="Segoe UI" panose="020B0502040204020203" pitchFamily="34" charset="0"/>
              </a:rPr>
              <a:t>R255 </a:t>
            </a:r>
            <a:r>
              <a:rPr lang="en-US" sz="816" dirty="0">
                <a:solidFill>
                  <a:srgbClr val="000000"/>
                </a:solidFill>
                <a:latin typeface="Segoe UI" panose="020B0502040204020203" pitchFamily="34" charset="0"/>
                <a:cs typeface="Segoe UI" panose="020B0502040204020203" pitchFamily="34" charset="0"/>
              </a:rPr>
              <a:t>G241 B0</a:t>
            </a:r>
          </a:p>
          <a:p>
            <a:pPr>
              <a:spcAft>
                <a:spcPts val="408"/>
              </a:spcAft>
            </a:pPr>
            <a:r>
              <a:rPr lang="en-US" sz="816" dirty="0">
                <a:solidFill>
                  <a:srgbClr val="000000"/>
                </a:solidFill>
                <a:latin typeface="Segoe UI" panose="020B0502040204020203" pitchFamily="34" charset="0"/>
                <a:cs typeface="Segoe UI" panose="020B0502040204020203" pitchFamily="34" charset="0"/>
              </a:rPr>
              <a:t>FFF100</a:t>
            </a:r>
          </a:p>
        </p:txBody>
      </p:sp>
      <p:sp>
        <p:nvSpPr>
          <p:cNvPr id="122" name="Freeform 121"/>
          <p:cNvSpPr/>
          <p:nvPr/>
        </p:nvSpPr>
        <p:spPr bwMode="auto">
          <a:xfrm>
            <a:off x="1691592" y="2213472"/>
            <a:ext cx="1216152" cy="77724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FF8C00"/>
          </a:solidFill>
          <a:ln>
            <a:noFill/>
          </a:ln>
          <a:effectLst/>
        </p:spPr>
        <p:style>
          <a:lnRef idx="1">
            <a:schemeClr val="accent1"/>
          </a:lnRef>
          <a:fillRef idx="3">
            <a:schemeClr val="accent1"/>
          </a:fillRef>
          <a:effectRef idx="2">
            <a:schemeClr val="accent1"/>
          </a:effectRef>
          <a:fontRef idx="minor">
            <a:schemeClr val="lt1"/>
          </a:fontRef>
        </p:style>
        <p:txBody>
          <a:bodyPr wrap="square" lIns="62174" rIns="62174" rtlCol="0" anchor="t">
            <a:noAutofit/>
          </a:bodyPr>
          <a:lstStyle/>
          <a:p>
            <a:r>
              <a:rPr lang="en-US" sz="816" b="1" dirty="0">
                <a:solidFill>
                  <a:srgbClr val="000000"/>
                </a:solidFill>
                <a:latin typeface="Segoe UI" panose="020B0502040204020203" pitchFamily="34" charset="0"/>
                <a:cs typeface="Segoe UI" panose="020B0502040204020203" pitchFamily="34" charset="0"/>
              </a:rPr>
              <a:t>Light </a:t>
            </a:r>
            <a:r>
              <a:rPr lang="en-US" sz="816" b="1" dirty="0" smtClean="0">
                <a:solidFill>
                  <a:srgbClr val="000000"/>
                </a:solidFill>
                <a:latin typeface="Segoe UI" panose="020B0502040204020203" pitchFamily="34" charset="0"/>
                <a:cs typeface="Segoe UI" panose="020B0502040204020203" pitchFamily="34" charset="0"/>
              </a:rPr>
              <a:t>Orange</a:t>
            </a:r>
          </a:p>
          <a:p>
            <a:endParaRPr lang="en-US" sz="816" b="1" dirty="0">
              <a:solidFill>
                <a:srgbClr val="000000"/>
              </a:solidFill>
              <a:latin typeface="Segoe UI" panose="020B0502040204020203" pitchFamily="34" charset="0"/>
              <a:cs typeface="Segoe UI" panose="020B0502040204020203" pitchFamily="34" charset="0"/>
            </a:endParaRPr>
          </a:p>
          <a:p>
            <a:r>
              <a:rPr lang="en-US" sz="816" dirty="0" smtClean="0">
                <a:solidFill>
                  <a:srgbClr val="000000"/>
                </a:solidFill>
                <a:latin typeface="Segoe UI" panose="020B0502040204020203" pitchFamily="34" charset="0"/>
                <a:cs typeface="Segoe UI" panose="020B0502040204020203" pitchFamily="34" charset="0"/>
              </a:rPr>
              <a:t>R255 </a:t>
            </a:r>
            <a:r>
              <a:rPr lang="en-US" sz="816" dirty="0">
                <a:solidFill>
                  <a:srgbClr val="000000"/>
                </a:solidFill>
                <a:latin typeface="Segoe UI" panose="020B0502040204020203" pitchFamily="34" charset="0"/>
                <a:cs typeface="Segoe UI" panose="020B0502040204020203" pitchFamily="34" charset="0"/>
              </a:rPr>
              <a:t>G140 B0</a:t>
            </a:r>
          </a:p>
          <a:p>
            <a:pPr>
              <a:spcAft>
                <a:spcPts val="408"/>
              </a:spcAft>
            </a:pPr>
            <a:r>
              <a:rPr lang="en-US" sz="816" dirty="0" smtClean="0">
                <a:solidFill>
                  <a:srgbClr val="000000"/>
                </a:solidFill>
                <a:latin typeface="Segoe UI" panose="020B0502040204020203" pitchFamily="34" charset="0"/>
                <a:cs typeface="Segoe UI" panose="020B0502040204020203" pitchFamily="34" charset="0"/>
              </a:rPr>
              <a:t>FF8C00</a:t>
            </a:r>
            <a:endParaRPr lang="en-US" sz="816" dirty="0">
              <a:solidFill>
                <a:srgbClr val="000000"/>
              </a:solidFill>
              <a:latin typeface="Segoe UI" panose="020B0502040204020203" pitchFamily="34" charset="0"/>
              <a:cs typeface="Segoe UI" panose="020B0502040204020203" pitchFamily="34" charset="0"/>
            </a:endParaRPr>
          </a:p>
        </p:txBody>
      </p:sp>
      <p:sp>
        <p:nvSpPr>
          <p:cNvPr id="48" name="Rectangle 47"/>
          <p:cNvSpPr/>
          <p:nvPr/>
        </p:nvSpPr>
        <p:spPr bwMode="auto">
          <a:xfrm>
            <a:off x="4206193" y="2213472"/>
            <a:ext cx="1216152" cy="777240"/>
          </a:xfrm>
          <a:prstGeom prst="rect">
            <a:avLst/>
          </a:prstGeom>
          <a:solidFill>
            <a:srgbClr val="E3008C"/>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816" b="1" dirty="0">
                <a:latin typeface="Segoe UI" panose="020B0502040204020203" pitchFamily="34" charset="0"/>
                <a:cs typeface="Segoe UI" panose="020B0502040204020203" pitchFamily="34" charset="0"/>
              </a:rPr>
              <a:t>Light </a:t>
            </a:r>
            <a:r>
              <a:rPr lang="en-US" sz="816" b="1" dirty="0" smtClean="0">
                <a:latin typeface="Segoe UI" panose="020B0502040204020203" pitchFamily="34" charset="0"/>
                <a:cs typeface="Segoe UI" panose="020B0502040204020203" pitchFamily="34" charset="0"/>
              </a:rPr>
              <a:t>Magenta</a:t>
            </a:r>
          </a:p>
          <a:p>
            <a:endParaRPr lang="en-US" sz="816" b="1" dirty="0">
              <a:latin typeface="Segoe UI" panose="020B0502040204020203" pitchFamily="34" charset="0"/>
              <a:cs typeface="Segoe UI" panose="020B0502040204020203" pitchFamily="34" charset="0"/>
            </a:endParaRPr>
          </a:p>
          <a:p>
            <a:r>
              <a:rPr lang="en-US" sz="816" dirty="0" smtClean="0">
                <a:latin typeface="Segoe UI" panose="020B0502040204020203" pitchFamily="34" charset="0"/>
                <a:cs typeface="Segoe UI" panose="020B0502040204020203" pitchFamily="34" charset="0"/>
              </a:rPr>
              <a:t>R227 </a:t>
            </a:r>
            <a:r>
              <a:rPr lang="en-US" sz="816" dirty="0">
                <a:latin typeface="Segoe UI" panose="020B0502040204020203" pitchFamily="34" charset="0"/>
                <a:cs typeface="Segoe UI" panose="020B0502040204020203" pitchFamily="34" charset="0"/>
              </a:rPr>
              <a:t>G0 B140</a:t>
            </a:r>
          </a:p>
          <a:p>
            <a:pPr>
              <a:spcAft>
                <a:spcPts val="408"/>
              </a:spcAft>
            </a:pPr>
            <a:r>
              <a:rPr lang="en-US" sz="816" dirty="0">
                <a:latin typeface="Segoe UI" panose="020B0502040204020203" pitchFamily="34" charset="0"/>
                <a:cs typeface="Segoe UI" panose="020B0502040204020203" pitchFamily="34" charset="0"/>
              </a:rPr>
              <a:t>E3008C</a:t>
            </a:r>
          </a:p>
        </p:txBody>
      </p:sp>
      <p:sp>
        <p:nvSpPr>
          <p:cNvPr id="131" name="Freeform 130"/>
          <p:cNvSpPr/>
          <p:nvPr/>
        </p:nvSpPr>
        <p:spPr bwMode="auto">
          <a:xfrm>
            <a:off x="5463493" y="2213472"/>
            <a:ext cx="1216152" cy="77724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B4A0FF"/>
          </a:solidFill>
          <a:ln>
            <a:noFill/>
          </a:ln>
          <a:effectLst/>
        </p:spPr>
        <p:style>
          <a:lnRef idx="1">
            <a:schemeClr val="accent1"/>
          </a:lnRef>
          <a:fillRef idx="3">
            <a:schemeClr val="accent1"/>
          </a:fillRef>
          <a:effectRef idx="2">
            <a:schemeClr val="accent1"/>
          </a:effectRef>
          <a:fontRef idx="minor">
            <a:schemeClr val="lt1"/>
          </a:fontRef>
        </p:style>
        <p:txBody>
          <a:bodyPr wrap="square" lIns="62174" rIns="62174" rtlCol="0" anchor="t">
            <a:noAutofit/>
          </a:bodyPr>
          <a:lstStyle/>
          <a:p>
            <a:r>
              <a:rPr lang="en-US" sz="816" b="1" dirty="0">
                <a:solidFill>
                  <a:srgbClr val="000000"/>
                </a:solidFill>
                <a:latin typeface="Segoe UI" panose="020B0502040204020203" pitchFamily="34" charset="0"/>
                <a:cs typeface="Segoe UI" panose="020B0502040204020203" pitchFamily="34" charset="0"/>
              </a:rPr>
              <a:t>Light </a:t>
            </a:r>
            <a:r>
              <a:rPr lang="en-US" sz="816" b="1" dirty="0" smtClean="0">
                <a:solidFill>
                  <a:srgbClr val="000000"/>
                </a:solidFill>
                <a:latin typeface="Segoe UI" panose="020B0502040204020203" pitchFamily="34" charset="0"/>
                <a:cs typeface="Segoe UI" panose="020B0502040204020203" pitchFamily="34" charset="0"/>
              </a:rPr>
              <a:t>Purple</a:t>
            </a:r>
          </a:p>
          <a:p>
            <a:endParaRPr lang="en-US" sz="816" b="1" dirty="0">
              <a:solidFill>
                <a:srgbClr val="000000"/>
              </a:solidFill>
              <a:latin typeface="Segoe UI" panose="020B0502040204020203" pitchFamily="34" charset="0"/>
              <a:cs typeface="Segoe UI" panose="020B0502040204020203" pitchFamily="34" charset="0"/>
            </a:endParaRPr>
          </a:p>
          <a:p>
            <a:r>
              <a:rPr lang="en-US" sz="816" dirty="0" smtClean="0">
                <a:solidFill>
                  <a:srgbClr val="000000"/>
                </a:solidFill>
                <a:latin typeface="Segoe UI" panose="020B0502040204020203" pitchFamily="34" charset="0"/>
                <a:cs typeface="Segoe UI" panose="020B0502040204020203" pitchFamily="34" charset="0"/>
              </a:rPr>
              <a:t>R180 </a:t>
            </a:r>
            <a:r>
              <a:rPr lang="en-US" sz="816" dirty="0">
                <a:solidFill>
                  <a:srgbClr val="000000"/>
                </a:solidFill>
                <a:latin typeface="Segoe UI" panose="020B0502040204020203" pitchFamily="34" charset="0"/>
                <a:cs typeface="Segoe UI" panose="020B0502040204020203" pitchFamily="34" charset="0"/>
              </a:rPr>
              <a:t>G160 B255</a:t>
            </a:r>
          </a:p>
          <a:p>
            <a:pPr>
              <a:spcAft>
                <a:spcPts val="408"/>
              </a:spcAft>
            </a:pPr>
            <a:r>
              <a:rPr lang="en-US" sz="816" dirty="0" smtClean="0">
                <a:solidFill>
                  <a:srgbClr val="000000"/>
                </a:solidFill>
                <a:latin typeface="Segoe UI" panose="020B0502040204020203" pitchFamily="34" charset="0"/>
                <a:cs typeface="Segoe UI" panose="020B0502040204020203" pitchFamily="34" charset="0"/>
              </a:rPr>
              <a:t>B4A0FF</a:t>
            </a:r>
            <a:endParaRPr lang="en-US" sz="816" dirty="0">
              <a:solidFill>
                <a:srgbClr val="000000"/>
              </a:solidFill>
              <a:latin typeface="Segoe UI" panose="020B0502040204020203" pitchFamily="34" charset="0"/>
              <a:cs typeface="Segoe UI" panose="020B0502040204020203" pitchFamily="34" charset="0"/>
            </a:endParaRPr>
          </a:p>
        </p:txBody>
      </p:sp>
      <p:sp>
        <p:nvSpPr>
          <p:cNvPr id="133" name="Freeform 132"/>
          <p:cNvSpPr/>
          <p:nvPr/>
        </p:nvSpPr>
        <p:spPr bwMode="auto">
          <a:xfrm>
            <a:off x="7978093" y="2213472"/>
            <a:ext cx="1216152" cy="77724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00B294"/>
          </a:solidFill>
          <a:ln>
            <a:noFill/>
          </a:ln>
          <a:effectLst/>
        </p:spPr>
        <p:style>
          <a:lnRef idx="1">
            <a:schemeClr val="accent1"/>
          </a:lnRef>
          <a:fillRef idx="3">
            <a:schemeClr val="accent1"/>
          </a:fillRef>
          <a:effectRef idx="2">
            <a:schemeClr val="accent1"/>
          </a:effectRef>
          <a:fontRef idx="minor">
            <a:schemeClr val="lt1"/>
          </a:fontRef>
        </p:style>
        <p:txBody>
          <a:bodyPr wrap="square" lIns="62174" rIns="62174" rtlCol="0" anchor="t">
            <a:noAutofit/>
          </a:bodyPr>
          <a:lstStyle/>
          <a:p>
            <a:r>
              <a:rPr lang="en-US" sz="816" b="1" dirty="0">
                <a:solidFill>
                  <a:srgbClr val="000000"/>
                </a:solidFill>
                <a:latin typeface="Segoe UI" panose="020B0502040204020203" pitchFamily="34" charset="0"/>
                <a:cs typeface="Segoe UI" panose="020B0502040204020203" pitchFamily="34" charset="0"/>
              </a:rPr>
              <a:t>Light </a:t>
            </a:r>
            <a:r>
              <a:rPr lang="en-US" sz="816" b="1" dirty="0" smtClean="0">
                <a:solidFill>
                  <a:srgbClr val="000000"/>
                </a:solidFill>
                <a:latin typeface="Segoe UI" panose="020B0502040204020203" pitchFamily="34" charset="0"/>
                <a:cs typeface="Segoe UI" panose="020B0502040204020203" pitchFamily="34" charset="0"/>
              </a:rPr>
              <a:t>Teal</a:t>
            </a:r>
          </a:p>
          <a:p>
            <a:endParaRPr lang="en-US" sz="816" b="1" dirty="0">
              <a:solidFill>
                <a:srgbClr val="000000"/>
              </a:solidFill>
              <a:latin typeface="Segoe UI" panose="020B0502040204020203" pitchFamily="34" charset="0"/>
              <a:cs typeface="Segoe UI" panose="020B0502040204020203" pitchFamily="34" charset="0"/>
            </a:endParaRPr>
          </a:p>
          <a:p>
            <a:r>
              <a:rPr lang="en-US" sz="816" dirty="0" smtClean="0">
                <a:solidFill>
                  <a:srgbClr val="000000"/>
                </a:solidFill>
                <a:latin typeface="Segoe UI" panose="020B0502040204020203" pitchFamily="34" charset="0"/>
                <a:cs typeface="Segoe UI" panose="020B0502040204020203" pitchFamily="34" charset="0"/>
              </a:rPr>
              <a:t>R0 </a:t>
            </a:r>
            <a:r>
              <a:rPr lang="en-US" sz="816" dirty="0">
                <a:solidFill>
                  <a:srgbClr val="000000"/>
                </a:solidFill>
                <a:latin typeface="Segoe UI" panose="020B0502040204020203" pitchFamily="34" charset="0"/>
                <a:cs typeface="Segoe UI" panose="020B0502040204020203" pitchFamily="34" charset="0"/>
              </a:rPr>
              <a:t>G178 B148</a:t>
            </a:r>
          </a:p>
          <a:p>
            <a:pPr>
              <a:spcAft>
                <a:spcPts val="408"/>
              </a:spcAft>
            </a:pPr>
            <a:r>
              <a:rPr lang="en-US" sz="816" dirty="0">
                <a:solidFill>
                  <a:srgbClr val="000000"/>
                </a:solidFill>
                <a:latin typeface="Segoe UI" panose="020B0502040204020203" pitchFamily="34" charset="0"/>
                <a:cs typeface="Segoe UI" panose="020B0502040204020203" pitchFamily="34" charset="0"/>
              </a:rPr>
              <a:t>00B294</a:t>
            </a:r>
          </a:p>
        </p:txBody>
      </p:sp>
      <p:sp>
        <p:nvSpPr>
          <p:cNvPr id="134" name="Freeform 133"/>
          <p:cNvSpPr/>
          <p:nvPr/>
        </p:nvSpPr>
        <p:spPr bwMode="auto">
          <a:xfrm>
            <a:off x="9235392" y="2213472"/>
            <a:ext cx="1216152" cy="77724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BAD80A"/>
          </a:solidFill>
          <a:ln>
            <a:noFill/>
          </a:ln>
          <a:effectLst/>
        </p:spPr>
        <p:style>
          <a:lnRef idx="1">
            <a:schemeClr val="accent1"/>
          </a:lnRef>
          <a:fillRef idx="3">
            <a:schemeClr val="accent1"/>
          </a:fillRef>
          <a:effectRef idx="2">
            <a:schemeClr val="accent1"/>
          </a:effectRef>
          <a:fontRef idx="minor">
            <a:schemeClr val="lt1"/>
          </a:fontRef>
        </p:style>
        <p:txBody>
          <a:bodyPr wrap="square" lIns="62174" rIns="62174" rtlCol="0" anchor="t">
            <a:noAutofit/>
          </a:bodyPr>
          <a:lstStyle/>
          <a:p>
            <a:r>
              <a:rPr lang="en-US" sz="816" b="1" dirty="0">
                <a:solidFill>
                  <a:srgbClr val="000000"/>
                </a:solidFill>
                <a:latin typeface="Segoe UI" panose="020B0502040204020203" pitchFamily="34" charset="0"/>
                <a:cs typeface="Segoe UI" panose="020B0502040204020203" pitchFamily="34" charset="0"/>
              </a:rPr>
              <a:t>Light </a:t>
            </a:r>
            <a:r>
              <a:rPr lang="en-US" sz="816" b="1" dirty="0" smtClean="0">
                <a:solidFill>
                  <a:srgbClr val="000000"/>
                </a:solidFill>
                <a:latin typeface="Segoe UI" panose="020B0502040204020203" pitchFamily="34" charset="0"/>
                <a:cs typeface="Segoe UI" panose="020B0502040204020203" pitchFamily="34" charset="0"/>
              </a:rPr>
              <a:t>Green</a:t>
            </a:r>
          </a:p>
          <a:p>
            <a:endParaRPr lang="en-US" sz="816" b="1" dirty="0">
              <a:solidFill>
                <a:srgbClr val="000000"/>
              </a:solidFill>
              <a:latin typeface="Segoe UI" panose="020B0502040204020203" pitchFamily="34" charset="0"/>
              <a:cs typeface="Segoe UI" panose="020B0502040204020203" pitchFamily="34" charset="0"/>
            </a:endParaRPr>
          </a:p>
          <a:p>
            <a:r>
              <a:rPr lang="en-US" sz="816" dirty="0" smtClean="0">
                <a:solidFill>
                  <a:srgbClr val="000000"/>
                </a:solidFill>
                <a:latin typeface="Segoe UI" panose="020B0502040204020203" pitchFamily="34" charset="0"/>
                <a:cs typeface="Segoe UI" panose="020B0502040204020203" pitchFamily="34" charset="0"/>
              </a:rPr>
              <a:t>R186 </a:t>
            </a:r>
            <a:r>
              <a:rPr lang="en-US" sz="816" dirty="0">
                <a:solidFill>
                  <a:srgbClr val="000000"/>
                </a:solidFill>
                <a:latin typeface="Segoe UI" panose="020B0502040204020203" pitchFamily="34" charset="0"/>
                <a:cs typeface="Segoe UI" panose="020B0502040204020203" pitchFamily="34" charset="0"/>
              </a:rPr>
              <a:t>G216 B10</a:t>
            </a:r>
          </a:p>
          <a:p>
            <a:pPr>
              <a:spcAft>
                <a:spcPts val="408"/>
              </a:spcAft>
            </a:pPr>
            <a:r>
              <a:rPr lang="en-US" sz="816" dirty="0">
                <a:solidFill>
                  <a:srgbClr val="000000"/>
                </a:solidFill>
                <a:latin typeface="Segoe UI" panose="020B0502040204020203" pitchFamily="34" charset="0"/>
                <a:cs typeface="Segoe UI" panose="020B0502040204020203" pitchFamily="34" charset="0"/>
              </a:rPr>
              <a:t>BAD80A</a:t>
            </a:r>
          </a:p>
        </p:txBody>
      </p:sp>
      <p:sp>
        <p:nvSpPr>
          <p:cNvPr id="87" name="Rectangle 86"/>
          <p:cNvSpPr/>
          <p:nvPr/>
        </p:nvSpPr>
        <p:spPr bwMode="auto">
          <a:xfrm>
            <a:off x="2948892" y="4087992"/>
            <a:ext cx="1216152" cy="777240"/>
          </a:xfrm>
          <a:prstGeom prst="rect">
            <a:avLst/>
          </a:prstGeom>
          <a:solidFill>
            <a:srgbClr val="A80000"/>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816" b="1" dirty="0">
                <a:latin typeface="Segoe UI" panose="020B0502040204020203" pitchFamily="34" charset="0"/>
                <a:cs typeface="Segoe UI" panose="020B0502040204020203" pitchFamily="34" charset="0"/>
              </a:rPr>
              <a:t>Dark </a:t>
            </a:r>
            <a:r>
              <a:rPr lang="en-US" sz="816" b="1" dirty="0" smtClean="0">
                <a:latin typeface="Segoe UI" panose="020B0502040204020203" pitchFamily="34" charset="0"/>
                <a:cs typeface="Segoe UI" panose="020B0502040204020203" pitchFamily="34" charset="0"/>
              </a:rPr>
              <a:t>Red</a:t>
            </a:r>
          </a:p>
          <a:p>
            <a:endParaRPr lang="en-US" sz="816" b="1" dirty="0">
              <a:latin typeface="Segoe UI" panose="020B0502040204020203" pitchFamily="34" charset="0"/>
              <a:cs typeface="Segoe UI" panose="020B0502040204020203" pitchFamily="34" charset="0"/>
            </a:endParaRPr>
          </a:p>
          <a:p>
            <a:r>
              <a:rPr lang="en-US" sz="816" dirty="0" smtClean="0">
                <a:latin typeface="Segoe UI" panose="020B0502040204020203" pitchFamily="34" charset="0"/>
                <a:cs typeface="Segoe UI" panose="020B0502040204020203" pitchFamily="34" charset="0"/>
              </a:rPr>
              <a:t>R168 </a:t>
            </a:r>
            <a:r>
              <a:rPr lang="en-US" sz="816" dirty="0">
                <a:latin typeface="Segoe UI" panose="020B0502040204020203" pitchFamily="34" charset="0"/>
                <a:cs typeface="Segoe UI" panose="020B0502040204020203" pitchFamily="34" charset="0"/>
              </a:rPr>
              <a:t>G0 B0</a:t>
            </a:r>
          </a:p>
          <a:p>
            <a:pPr>
              <a:spcAft>
                <a:spcPts val="408"/>
              </a:spcAft>
            </a:pPr>
            <a:r>
              <a:rPr lang="en-US" sz="816" dirty="0">
                <a:latin typeface="Segoe UI" panose="020B0502040204020203" pitchFamily="34" charset="0"/>
                <a:cs typeface="Segoe UI" panose="020B0502040204020203" pitchFamily="34" charset="0"/>
              </a:rPr>
              <a:t>A80000</a:t>
            </a:r>
          </a:p>
        </p:txBody>
      </p:sp>
      <p:sp>
        <p:nvSpPr>
          <p:cNvPr id="94" name="Rectangle 93"/>
          <p:cNvSpPr/>
          <p:nvPr/>
        </p:nvSpPr>
        <p:spPr bwMode="auto">
          <a:xfrm>
            <a:off x="4206193" y="4087992"/>
            <a:ext cx="1216152" cy="777240"/>
          </a:xfrm>
          <a:prstGeom prst="rect">
            <a:avLst/>
          </a:prstGeom>
          <a:solidFill>
            <a:srgbClr val="5C005C"/>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816" b="1" dirty="0">
                <a:latin typeface="Segoe UI" panose="020B0502040204020203" pitchFamily="34" charset="0"/>
                <a:cs typeface="Segoe UI" panose="020B0502040204020203" pitchFamily="34" charset="0"/>
              </a:rPr>
              <a:t>Dark Magenta </a:t>
            </a:r>
            <a:endParaRPr lang="en-US" sz="816" b="1" dirty="0" smtClean="0">
              <a:latin typeface="Segoe UI" panose="020B0502040204020203" pitchFamily="34" charset="0"/>
              <a:cs typeface="Segoe UI" panose="020B0502040204020203" pitchFamily="34" charset="0"/>
            </a:endParaRPr>
          </a:p>
          <a:p>
            <a:endParaRPr lang="en-US" sz="816" b="1" dirty="0">
              <a:latin typeface="Segoe UI" panose="020B0502040204020203" pitchFamily="34" charset="0"/>
              <a:cs typeface="Segoe UI" panose="020B0502040204020203" pitchFamily="34" charset="0"/>
            </a:endParaRPr>
          </a:p>
          <a:p>
            <a:r>
              <a:rPr lang="en-US" sz="816" dirty="0" smtClean="0">
                <a:latin typeface="Segoe UI" panose="020B0502040204020203" pitchFamily="34" charset="0"/>
                <a:cs typeface="Segoe UI" panose="020B0502040204020203" pitchFamily="34" charset="0"/>
              </a:rPr>
              <a:t>R92 </a:t>
            </a:r>
            <a:r>
              <a:rPr lang="en-US" sz="816" dirty="0">
                <a:latin typeface="Segoe UI" panose="020B0502040204020203" pitchFamily="34" charset="0"/>
                <a:cs typeface="Segoe UI" panose="020B0502040204020203" pitchFamily="34" charset="0"/>
              </a:rPr>
              <a:t>G0 B92</a:t>
            </a:r>
          </a:p>
          <a:p>
            <a:pPr>
              <a:spcAft>
                <a:spcPts val="408"/>
              </a:spcAft>
            </a:pPr>
            <a:r>
              <a:rPr lang="en-US" sz="816" dirty="0" smtClean="0">
                <a:latin typeface="Segoe UI" panose="020B0502040204020203" pitchFamily="34" charset="0"/>
                <a:cs typeface="Segoe UI" panose="020B0502040204020203" pitchFamily="34" charset="0"/>
              </a:rPr>
              <a:t>5C005C</a:t>
            </a:r>
          </a:p>
        </p:txBody>
      </p:sp>
      <p:sp>
        <p:nvSpPr>
          <p:cNvPr id="95" name="Rectangle 94"/>
          <p:cNvSpPr/>
          <p:nvPr/>
        </p:nvSpPr>
        <p:spPr bwMode="auto">
          <a:xfrm>
            <a:off x="5463493" y="4087992"/>
            <a:ext cx="1216152" cy="777240"/>
          </a:xfrm>
          <a:prstGeom prst="rect">
            <a:avLst/>
          </a:prstGeom>
          <a:solidFill>
            <a:srgbClr val="32145A"/>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816" b="1" dirty="0">
                <a:latin typeface="Segoe UI" panose="020B0502040204020203" pitchFamily="34" charset="0"/>
                <a:cs typeface="Segoe UI" panose="020B0502040204020203" pitchFamily="34" charset="0"/>
              </a:rPr>
              <a:t>Dark </a:t>
            </a:r>
            <a:r>
              <a:rPr lang="en-US" sz="816" b="1" dirty="0" smtClean="0">
                <a:latin typeface="Segoe UI" panose="020B0502040204020203" pitchFamily="34" charset="0"/>
                <a:cs typeface="Segoe UI" panose="020B0502040204020203" pitchFamily="34" charset="0"/>
              </a:rPr>
              <a:t>Purple</a:t>
            </a:r>
          </a:p>
          <a:p>
            <a:endParaRPr lang="en-US" sz="816" b="1" dirty="0">
              <a:latin typeface="Segoe UI" panose="020B0502040204020203" pitchFamily="34" charset="0"/>
              <a:cs typeface="Segoe UI" panose="020B0502040204020203" pitchFamily="34" charset="0"/>
            </a:endParaRPr>
          </a:p>
          <a:p>
            <a:r>
              <a:rPr lang="en-US" sz="816" dirty="0" smtClean="0">
                <a:latin typeface="Segoe UI" panose="020B0502040204020203" pitchFamily="34" charset="0"/>
                <a:cs typeface="Segoe UI" panose="020B0502040204020203" pitchFamily="34" charset="0"/>
              </a:rPr>
              <a:t>R50 </a:t>
            </a:r>
            <a:r>
              <a:rPr lang="en-US" sz="816" dirty="0">
                <a:latin typeface="Segoe UI" panose="020B0502040204020203" pitchFamily="34" charset="0"/>
                <a:cs typeface="Segoe UI" panose="020B0502040204020203" pitchFamily="34" charset="0"/>
              </a:rPr>
              <a:t>G20 B90</a:t>
            </a:r>
          </a:p>
          <a:p>
            <a:pPr>
              <a:spcAft>
                <a:spcPts val="408"/>
              </a:spcAft>
            </a:pPr>
            <a:r>
              <a:rPr lang="en-US" sz="816" dirty="0" smtClean="0">
                <a:latin typeface="Segoe UI" panose="020B0502040204020203" pitchFamily="34" charset="0"/>
                <a:cs typeface="Segoe UI" panose="020B0502040204020203" pitchFamily="34" charset="0"/>
              </a:rPr>
              <a:t>32145A</a:t>
            </a:r>
            <a:endParaRPr lang="en-US" sz="816" dirty="0">
              <a:latin typeface="Segoe UI" panose="020B0502040204020203" pitchFamily="34" charset="0"/>
              <a:cs typeface="Segoe UI" panose="020B0502040204020203" pitchFamily="34" charset="0"/>
            </a:endParaRPr>
          </a:p>
        </p:txBody>
      </p:sp>
      <p:sp>
        <p:nvSpPr>
          <p:cNvPr id="96" name="Rectangle 95"/>
          <p:cNvSpPr/>
          <p:nvPr/>
        </p:nvSpPr>
        <p:spPr bwMode="auto">
          <a:xfrm>
            <a:off x="6720793" y="4906064"/>
            <a:ext cx="1216152" cy="777240"/>
          </a:xfrm>
          <a:prstGeom prst="rect">
            <a:avLst/>
          </a:prstGeom>
          <a:solidFill>
            <a:srgbClr val="00188F"/>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816" b="1" dirty="0">
                <a:latin typeface="Segoe UI" panose="020B0502040204020203" pitchFamily="34" charset="0"/>
                <a:cs typeface="Segoe UI" panose="020B0502040204020203" pitchFamily="34" charset="0"/>
              </a:rPr>
              <a:t>Mid </a:t>
            </a:r>
            <a:r>
              <a:rPr lang="en-US" sz="816" b="1" dirty="0" smtClean="0">
                <a:latin typeface="Segoe UI" panose="020B0502040204020203" pitchFamily="34" charset="0"/>
                <a:cs typeface="Segoe UI" panose="020B0502040204020203" pitchFamily="34" charset="0"/>
              </a:rPr>
              <a:t>Blue</a:t>
            </a:r>
          </a:p>
          <a:p>
            <a:endParaRPr lang="en-US" sz="816" b="1" dirty="0">
              <a:latin typeface="Segoe UI" panose="020B0502040204020203" pitchFamily="34" charset="0"/>
              <a:cs typeface="Segoe UI" panose="020B0502040204020203" pitchFamily="34" charset="0"/>
            </a:endParaRPr>
          </a:p>
          <a:p>
            <a:r>
              <a:rPr lang="en-US" sz="816" dirty="0" smtClean="0">
                <a:latin typeface="Segoe UI" panose="020B0502040204020203" pitchFamily="34" charset="0"/>
                <a:cs typeface="Segoe UI" panose="020B0502040204020203" pitchFamily="34" charset="0"/>
              </a:rPr>
              <a:t>R0 </a:t>
            </a:r>
            <a:r>
              <a:rPr lang="en-US" sz="816" dirty="0">
                <a:latin typeface="Segoe UI" panose="020B0502040204020203" pitchFamily="34" charset="0"/>
                <a:cs typeface="Segoe UI" panose="020B0502040204020203" pitchFamily="34" charset="0"/>
              </a:rPr>
              <a:t>G24 B143</a:t>
            </a:r>
          </a:p>
          <a:p>
            <a:pPr>
              <a:spcAft>
                <a:spcPts val="408"/>
              </a:spcAft>
            </a:pPr>
            <a:r>
              <a:rPr lang="en-US" sz="816" dirty="0" smtClean="0">
                <a:latin typeface="Segoe UI" panose="020B0502040204020203" pitchFamily="34" charset="0"/>
                <a:cs typeface="Segoe UI" panose="020B0502040204020203" pitchFamily="34" charset="0"/>
              </a:rPr>
              <a:t>00188F</a:t>
            </a:r>
            <a:endParaRPr lang="en-US" sz="816" dirty="0">
              <a:latin typeface="Segoe UI" panose="020B0502040204020203" pitchFamily="34" charset="0"/>
              <a:cs typeface="Segoe UI" panose="020B0502040204020203" pitchFamily="34" charset="0"/>
            </a:endParaRPr>
          </a:p>
        </p:txBody>
      </p:sp>
      <p:sp>
        <p:nvSpPr>
          <p:cNvPr id="97" name="Rectangle 96"/>
          <p:cNvSpPr/>
          <p:nvPr/>
        </p:nvSpPr>
        <p:spPr bwMode="auto">
          <a:xfrm>
            <a:off x="7978093" y="4087992"/>
            <a:ext cx="1216152" cy="777240"/>
          </a:xfrm>
          <a:prstGeom prst="rect">
            <a:avLst/>
          </a:prstGeom>
          <a:solidFill>
            <a:srgbClr val="004B50"/>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816" b="1" dirty="0">
                <a:latin typeface="Segoe UI" panose="020B0502040204020203" pitchFamily="34" charset="0"/>
                <a:cs typeface="Segoe UI" panose="020B0502040204020203" pitchFamily="34" charset="0"/>
              </a:rPr>
              <a:t>Dark </a:t>
            </a:r>
            <a:r>
              <a:rPr lang="en-US" sz="816" b="1" dirty="0" smtClean="0">
                <a:latin typeface="Segoe UI" panose="020B0502040204020203" pitchFamily="34" charset="0"/>
                <a:cs typeface="Segoe UI" panose="020B0502040204020203" pitchFamily="34" charset="0"/>
              </a:rPr>
              <a:t>Teal</a:t>
            </a:r>
          </a:p>
          <a:p>
            <a:endParaRPr lang="en-US" sz="816" b="1" dirty="0">
              <a:latin typeface="Segoe UI" panose="020B0502040204020203" pitchFamily="34" charset="0"/>
              <a:cs typeface="Segoe UI" panose="020B0502040204020203" pitchFamily="34" charset="0"/>
            </a:endParaRPr>
          </a:p>
          <a:p>
            <a:r>
              <a:rPr lang="en-US" sz="816" dirty="0" smtClean="0">
                <a:latin typeface="Segoe UI" panose="020B0502040204020203" pitchFamily="34" charset="0"/>
                <a:cs typeface="Segoe UI" panose="020B0502040204020203" pitchFamily="34" charset="0"/>
              </a:rPr>
              <a:t>R0 </a:t>
            </a:r>
            <a:r>
              <a:rPr lang="en-US" sz="816" dirty="0">
                <a:latin typeface="Segoe UI" panose="020B0502040204020203" pitchFamily="34" charset="0"/>
                <a:cs typeface="Segoe UI" panose="020B0502040204020203" pitchFamily="34" charset="0"/>
              </a:rPr>
              <a:t>G75 B80</a:t>
            </a:r>
          </a:p>
          <a:p>
            <a:pPr>
              <a:spcAft>
                <a:spcPts val="408"/>
              </a:spcAft>
            </a:pPr>
            <a:r>
              <a:rPr lang="en-US" sz="816" dirty="0" smtClean="0">
                <a:latin typeface="Segoe UI" panose="020B0502040204020203" pitchFamily="34" charset="0"/>
                <a:cs typeface="Segoe UI" panose="020B0502040204020203" pitchFamily="34" charset="0"/>
              </a:rPr>
              <a:t>004B50</a:t>
            </a:r>
            <a:endParaRPr lang="en-US" sz="816" dirty="0">
              <a:latin typeface="Segoe UI" panose="020B0502040204020203" pitchFamily="34" charset="0"/>
              <a:cs typeface="Segoe UI" panose="020B0502040204020203" pitchFamily="34" charset="0"/>
            </a:endParaRPr>
          </a:p>
        </p:txBody>
      </p:sp>
      <p:sp>
        <p:nvSpPr>
          <p:cNvPr id="98" name="Rectangle 97"/>
          <p:cNvSpPr/>
          <p:nvPr/>
        </p:nvSpPr>
        <p:spPr bwMode="auto">
          <a:xfrm>
            <a:off x="9235392" y="4087992"/>
            <a:ext cx="1216152" cy="777240"/>
          </a:xfrm>
          <a:prstGeom prst="rect">
            <a:avLst/>
          </a:prstGeom>
          <a:solidFill>
            <a:srgbClr val="004B1C"/>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816" b="1" dirty="0">
                <a:latin typeface="Segoe UI" panose="020B0502040204020203" pitchFamily="34" charset="0"/>
                <a:cs typeface="Segoe UI" panose="020B0502040204020203" pitchFamily="34" charset="0"/>
              </a:rPr>
              <a:t>Dark </a:t>
            </a:r>
            <a:r>
              <a:rPr lang="en-US" sz="816" b="1" dirty="0" smtClean="0">
                <a:latin typeface="Segoe UI" panose="020B0502040204020203" pitchFamily="34" charset="0"/>
                <a:cs typeface="Segoe UI" panose="020B0502040204020203" pitchFamily="34" charset="0"/>
              </a:rPr>
              <a:t>Green</a:t>
            </a:r>
          </a:p>
          <a:p>
            <a:endParaRPr lang="en-US" sz="816" b="1" dirty="0">
              <a:latin typeface="Segoe UI" panose="020B0502040204020203" pitchFamily="34" charset="0"/>
              <a:cs typeface="Segoe UI" panose="020B0502040204020203" pitchFamily="34" charset="0"/>
            </a:endParaRPr>
          </a:p>
          <a:p>
            <a:r>
              <a:rPr lang="en-US" sz="816" dirty="0" smtClean="0">
                <a:latin typeface="Segoe UI" panose="020B0502040204020203" pitchFamily="34" charset="0"/>
                <a:cs typeface="Segoe UI" panose="020B0502040204020203" pitchFamily="34" charset="0"/>
              </a:rPr>
              <a:t>R0 </a:t>
            </a:r>
            <a:r>
              <a:rPr lang="en-US" sz="816" dirty="0">
                <a:latin typeface="Segoe UI" panose="020B0502040204020203" pitchFamily="34" charset="0"/>
                <a:cs typeface="Segoe UI" panose="020B0502040204020203" pitchFamily="34" charset="0"/>
              </a:rPr>
              <a:t>G75 B28</a:t>
            </a:r>
          </a:p>
          <a:p>
            <a:pPr>
              <a:spcAft>
                <a:spcPts val="408"/>
              </a:spcAft>
            </a:pPr>
            <a:r>
              <a:rPr lang="en-US" sz="816" dirty="0" smtClean="0">
                <a:latin typeface="Segoe UI" panose="020B0502040204020203" pitchFamily="34" charset="0"/>
                <a:cs typeface="Segoe UI" panose="020B0502040204020203" pitchFamily="34" charset="0"/>
              </a:rPr>
              <a:t>004B1C</a:t>
            </a:r>
            <a:endParaRPr lang="en-US" sz="816" dirty="0">
              <a:latin typeface="Segoe UI" panose="020B0502040204020203" pitchFamily="34" charset="0"/>
              <a:cs typeface="Segoe UI" panose="020B0502040204020203" pitchFamily="34" charset="0"/>
            </a:endParaRPr>
          </a:p>
        </p:txBody>
      </p:sp>
      <p:sp>
        <p:nvSpPr>
          <p:cNvPr id="223" name="Rectangle 222"/>
          <p:cNvSpPr/>
          <p:nvPr/>
        </p:nvSpPr>
        <p:spPr bwMode="auto">
          <a:xfrm>
            <a:off x="6720793" y="4087992"/>
            <a:ext cx="1216152" cy="777240"/>
          </a:xfrm>
          <a:prstGeom prst="rect">
            <a:avLst/>
          </a:prstGeom>
          <a:solidFill>
            <a:srgbClr val="002050"/>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816" b="1" dirty="0">
                <a:latin typeface="Segoe UI" panose="020B0502040204020203" pitchFamily="34" charset="0"/>
                <a:cs typeface="Segoe UI" panose="020B0502040204020203" pitchFamily="34" charset="0"/>
              </a:rPr>
              <a:t>Dark </a:t>
            </a:r>
            <a:r>
              <a:rPr lang="en-US" sz="816" b="1" dirty="0" smtClean="0">
                <a:latin typeface="Segoe UI" panose="020B0502040204020203" pitchFamily="34" charset="0"/>
                <a:cs typeface="Segoe UI" panose="020B0502040204020203" pitchFamily="34" charset="0"/>
              </a:rPr>
              <a:t>Blue</a:t>
            </a:r>
          </a:p>
          <a:p>
            <a:endParaRPr lang="en-US" sz="816" b="1" dirty="0">
              <a:latin typeface="Segoe UI" panose="020B0502040204020203" pitchFamily="34" charset="0"/>
              <a:cs typeface="Segoe UI" panose="020B0502040204020203" pitchFamily="34" charset="0"/>
            </a:endParaRPr>
          </a:p>
          <a:p>
            <a:r>
              <a:rPr lang="en-US" sz="816" dirty="0" smtClean="0">
                <a:latin typeface="Segoe UI" panose="020B0502040204020203" pitchFamily="34" charset="0"/>
                <a:cs typeface="Segoe UI" panose="020B0502040204020203" pitchFamily="34" charset="0"/>
              </a:rPr>
              <a:t>R0 </a:t>
            </a:r>
            <a:r>
              <a:rPr lang="en-US" sz="816" dirty="0">
                <a:latin typeface="Segoe UI" panose="020B0502040204020203" pitchFamily="34" charset="0"/>
                <a:cs typeface="Segoe UI" panose="020B0502040204020203" pitchFamily="34" charset="0"/>
              </a:rPr>
              <a:t>G32 B80</a:t>
            </a:r>
          </a:p>
          <a:p>
            <a:pPr>
              <a:spcAft>
                <a:spcPts val="408"/>
              </a:spcAft>
            </a:pPr>
            <a:r>
              <a:rPr lang="en-US" sz="816" dirty="0" smtClean="0">
                <a:latin typeface="Segoe UI" panose="020B0502040204020203" pitchFamily="34" charset="0"/>
                <a:cs typeface="Segoe UI" panose="020B0502040204020203" pitchFamily="34" charset="0"/>
              </a:rPr>
              <a:t>002050</a:t>
            </a:r>
            <a:endParaRPr lang="en-US" sz="816" dirty="0">
              <a:latin typeface="Segoe UI" panose="020B0502040204020203" pitchFamily="34" charset="0"/>
              <a:cs typeface="Segoe UI" panose="020B0502040204020203" pitchFamily="34" charset="0"/>
            </a:endParaRPr>
          </a:p>
        </p:txBody>
      </p:sp>
      <p:sp>
        <p:nvSpPr>
          <p:cNvPr id="136" name="Freeform 135"/>
          <p:cNvSpPr/>
          <p:nvPr/>
        </p:nvSpPr>
        <p:spPr bwMode="auto">
          <a:xfrm>
            <a:off x="4206193" y="5806122"/>
            <a:ext cx="1216152" cy="77724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FFFFFF"/>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62174" rIns="62174" rtlCol="0" anchor="t">
            <a:noAutofit/>
          </a:bodyPr>
          <a:lstStyle/>
          <a:p>
            <a:r>
              <a:rPr lang="en-US" sz="816" b="1" dirty="0">
                <a:solidFill>
                  <a:srgbClr val="000000"/>
                </a:solidFill>
                <a:latin typeface="Segoe UI" panose="020B0502040204020203" pitchFamily="34" charset="0"/>
                <a:cs typeface="Segoe UI" panose="020B0502040204020203" pitchFamily="34" charset="0"/>
              </a:rPr>
              <a:t>White</a:t>
            </a:r>
            <a:endParaRPr lang="en-US" sz="816" dirty="0">
              <a:solidFill>
                <a:srgbClr val="000000"/>
              </a:solidFill>
              <a:latin typeface="Segoe UI" panose="020B0502040204020203" pitchFamily="34" charset="0"/>
              <a:cs typeface="Segoe UI" panose="020B0502040204020203" pitchFamily="34" charset="0"/>
            </a:endParaRPr>
          </a:p>
          <a:p>
            <a:endParaRPr lang="en-US" sz="816" dirty="0" smtClean="0">
              <a:solidFill>
                <a:srgbClr val="000000"/>
              </a:solidFill>
              <a:latin typeface="Segoe UI" panose="020B0502040204020203" pitchFamily="34" charset="0"/>
              <a:cs typeface="Segoe UI" panose="020B0502040204020203" pitchFamily="34" charset="0"/>
            </a:endParaRPr>
          </a:p>
          <a:p>
            <a:r>
              <a:rPr lang="en-US" sz="816" dirty="0" smtClean="0">
                <a:solidFill>
                  <a:srgbClr val="000000"/>
                </a:solidFill>
                <a:latin typeface="Segoe UI" panose="020B0502040204020203" pitchFamily="34" charset="0"/>
                <a:cs typeface="Segoe UI" panose="020B0502040204020203" pitchFamily="34" charset="0"/>
              </a:rPr>
              <a:t>R255 </a:t>
            </a:r>
            <a:r>
              <a:rPr lang="en-US" sz="816" dirty="0">
                <a:solidFill>
                  <a:srgbClr val="000000"/>
                </a:solidFill>
                <a:latin typeface="Segoe UI" panose="020B0502040204020203" pitchFamily="34" charset="0"/>
                <a:cs typeface="Segoe UI" panose="020B0502040204020203" pitchFamily="34" charset="0"/>
              </a:rPr>
              <a:t>G255 B255</a:t>
            </a:r>
          </a:p>
          <a:p>
            <a:pPr>
              <a:spcAft>
                <a:spcPts val="408"/>
              </a:spcAft>
            </a:pPr>
            <a:r>
              <a:rPr lang="en-US" sz="816" dirty="0">
                <a:solidFill>
                  <a:srgbClr val="000000"/>
                </a:solidFill>
                <a:latin typeface="Segoe UI" panose="020B0502040204020203" pitchFamily="34" charset="0"/>
                <a:cs typeface="Segoe UI" panose="020B0502040204020203" pitchFamily="34" charset="0"/>
              </a:rPr>
              <a:t>FFFFFF</a:t>
            </a:r>
          </a:p>
        </p:txBody>
      </p:sp>
      <p:sp>
        <p:nvSpPr>
          <p:cNvPr id="137" name="Freeform 136"/>
          <p:cNvSpPr/>
          <p:nvPr/>
        </p:nvSpPr>
        <p:spPr bwMode="auto">
          <a:xfrm>
            <a:off x="5463493" y="5806122"/>
            <a:ext cx="1216152" cy="777240"/>
          </a:xfrm>
          <a:custGeom>
            <a:avLst/>
            <a:gdLst>
              <a:gd name="connsiteX0" fmla="*/ 0 w 1216152"/>
              <a:gd name="connsiteY0" fmla="*/ 0 h 777240"/>
              <a:gd name="connsiteX1" fmla="*/ 850392 w 1216152"/>
              <a:gd name="connsiteY1" fmla="*/ 0 h 777240"/>
              <a:gd name="connsiteX2" fmla="*/ 1216152 w 1216152"/>
              <a:gd name="connsiteY2" fmla="*/ 365760 h 777240"/>
              <a:gd name="connsiteX3" fmla="*/ 1216152 w 1216152"/>
              <a:gd name="connsiteY3" fmla="*/ 777240 h 777240"/>
              <a:gd name="connsiteX4" fmla="*/ 0 w 1216152"/>
              <a:gd name="connsiteY4" fmla="*/ 77724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152" h="777240">
                <a:moveTo>
                  <a:pt x="0" y="0"/>
                </a:moveTo>
                <a:lnTo>
                  <a:pt x="850392" y="0"/>
                </a:lnTo>
                <a:lnTo>
                  <a:pt x="1216152" y="365760"/>
                </a:lnTo>
                <a:lnTo>
                  <a:pt x="1216152" y="777240"/>
                </a:lnTo>
                <a:lnTo>
                  <a:pt x="0" y="777240"/>
                </a:lnTo>
                <a:close/>
              </a:path>
            </a:pathLst>
          </a:custGeom>
          <a:solidFill>
            <a:srgbClr val="D7D7D7"/>
          </a:solidFill>
          <a:ln>
            <a:noFill/>
          </a:ln>
          <a:effectLst/>
        </p:spPr>
        <p:style>
          <a:lnRef idx="1">
            <a:schemeClr val="accent1"/>
          </a:lnRef>
          <a:fillRef idx="3">
            <a:schemeClr val="accent1"/>
          </a:fillRef>
          <a:effectRef idx="2">
            <a:schemeClr val="accent1"/>
          </a:effectRef>
          <a:fontRef idx="minor">
            <a:schemeClr val="lt1"/>
          </a:fontRef>
        </p:style>
        <p:txBody>
          <a:bodyPr wrap="square" lIns="62174" rIns="62174" rtlCol="0" anchor="t">
            <a:noAutofit/>
          </a:bodyPr>
          <a:lstStyle/>
          <a:p>
            <a:r>
              <a:rPr lang="en-US" sz="816" b="1" dirty="0" smtClean="0">
                <a:solidFill>
                  <a:srgbClr val="000000"/>
                </a:solidFill>
                <a:latin typeface="Segoe UI" panose="020B0502040204020203" pitchFamily="34" charset="0"/>
                <a:cs typeface="Segoe UI" panose="020B0502040204020203" pitchFamily="34" charset="0"/>
              </a:rPr>
              <a:t>Light Gray</a:t>
            </a:r>
            <a:endParaRPr lang="en-US" sz="816" dirty="0">
              <a:solidFill>
                <a:srgbClr val="000000"/>
              </a:solidFill>
              <a:latin typeface="Segoe UI" panose="020B0502040204020203" pitchFamily="34" charset="0"/>
              <a:cs typeface="Segoe UI" panose="020B0502040204020203" pitchFamily="34" charset="0"/>
            </a:endParaRPr>
          </a:p>
          <a:p>
            <a:endParaRPr lang="en-US" sz="816" dirty="0" smtClean="0">
              <a:solidFill>
                <a:srgbClr val="000000"/>
              </a:solidFill>
              <a:latin typeface="Segoe UI" panose="020B0502040204020203" pitchFamily="34" charset="0"/>
              <a:cs typeface="Segoe UI" panose="020B0502040204020203" pitchFamily="34" charset="0"/>
            </a:endParaRPr>
          </a:p>
          <a:p>
            <a:r>
              <a:rPr lang="en-US" sz="816" dirty="0" smtClean="0">
                <a:solidFill>
                  <a:srgbClr val="000000"/>
                </a:solidFill>
                <a:latin typeface="Segoe UI" panose="020B0502040204020203" pitchFamily="34" charset="0"/>
                <a:cs typeface="Segoe UI" panose="020B0502040204020203" pitchFamily="34" charset="0"/>
              </a:rPr>
              <a:t>R210 </a:t>
            </a:r>
            <a:r>
              <a:rPr lang="en-US" sz="816" dirty="0">
                <a:solidFill>
                  <a:srgbClr val="000000"/>
                </a:solidFill>
                <a:latin typeface="Segoe UI" panose="020B0502040204020203" pitchFamily="34" charset="0"/>
                <a:cs typeface="Segoe UI" panose="020B0502040204020203" pitchFamily="34" charset="0"/>
              </a:rPr>
              <a:t>G210 B210</a:t>
            </a:r>
          </a:p>
          <a:p>
            <a:pPr>
              <a:spcAft>
                <a:spcPts val="408"/>
              </a:spcAft>
            </a:pPr>
            <a:r>
              <a:rPr lang="en-US" sz="816" dirty="0">
                <a:solidFill>
                  <a:srgbClr val="000000"/>
                </a:solidFill>
                <a:latin typeface="Segoe UI" panose="020B0502040204020203" pitchFamily="34" charset="0"/>
                <a:cs typeface="Segoe UI" panose="020B0502040204020203" pitchFamily="34" charset="0"/>
              </a:rPr>
              <a:t>D2D2D2</a:t>
            </a:r>
          </a:p>
        </p:txBody>
      </p:sp>
      <p:sp>
        <p:nvSpPr>
          <p:cNvPr id="231" name="Rectangle 230"/>
          <p:cNvSpPr/>
          <p:nvPr/>
        </p:nvSpPr>
        <p:spPr bwMode="auto">
          <a:xfrm>
            <a:off x="6720793" y="5806122"/>
            <a:ext cx="1216152" cy="777240"/>
          </a:xfrm>
          <a:prstGeom prst="rect">
            <a:avLst/>
          </a:prstGeom>
          <a:solidFill>
            <a:srgbClr val="737373"/>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816" b="1" dirty="0" smtClean="0">
                <a:solidFill>
                  <a:srgbClr val="FFFFFF"/>
                </a:solidFill>
                <a:latin typeface="Segoe UI" panose="020B0502040204020203" pitchFamily="34" charset="0"/>
                <a:cs typeface="Segoe UI" panose="020B0502040204020203" pitchFamily="34" charset="0"/>
              </a:rPr>
              <a:t>Mid Gray</a:t>
            </a:r>
            <a:endParaRPr lang="en-US" sz="816" dirty="0">
              <a:solidFill>
                <a:srgbClr val="FFFFFF"/>
              </a:solidFill>
              <a:latin typeface="Segoe UI" panose="020B0502040204020203" pitchFamily="34" charset="0"/>
              <a:cs typeface="Segoe UI" panose="020B0502040204020203" pitchFamily="34" charset="0"/>
            </a:endParaRPr>
          </a:p>
          <a:p>
            <a:endParaRPr lang="en-US" sz="816" dirty="0" smtClean="0">
              <a:solidFill>
                <a:srgbClr val="FFFFFF"/>
              </a:solidFill>
              <a:latin typeface="Segoe UI" panose="020B0502040204020203" pitchFamily="34" charset="0"/>
              <a:cs typeface="Segoe UI" panose="020B0502040204020203" pitchFamily="34" charset="0"/>
            </a:endParaRPr>
          </a:p>
          <a:p>
            <a:r>
              <a:rPr lang="en-US" sz="816" dirty="0" smtClean="0">
                <a:solidFill>
                  <a:srgbClr val="FFFFFF"/>
                </a:solidFill>
                <a:latin typeface="Segoe UI" panose="020B0502040204020203" pitchFamily="34" charset="0"/>
                <a:cs typeface="Segoe UI" panose="020B0502040204020203" pitchFamily="34" charset="0"/>
              </a:rPr>
              <a:t>R115 </a:t>
            </a:r>
            <a:r>
              <a:rPr lang="en-US" sz="816" dirty="0">
                <a:solidFill>
                  <a:srgbClr val="FFFFFF"/>
                </a:solidFill>
                <a:latin typeface="Segoe UI" panose="020B0502040204020203" pitchFamily="34" charset="0"/>
                <a:cs typeface="Segoe UI" panose="020B0502040204020203" pitchFamily="34" charset="0"/>
              </a:rPr>
              <a:t>G115 B115</a:t>
            </a:r>
          </a:p>
          <a:p>
            <a:pPr>
              <a:spcAft>
                <a:spcPts val="408"/>
              </a:spcAft>
            </a:pPr>
            <a:r>
              <a:rPr lang="en-US" sz="816" dirty="0">
                <a:solidFill>
                  <a:srgbClr val="FFFFFF"/>
                </a:solidFill>
                <a:latin typeface="Segoe UI" panose="020B0502040204020203" pitchFamily="34" charset="0"/>
                <a:cs typeface="Segoe UI" panose="020B0502040204020203" pitchFamily="34" charset="0"/>
              </a:rPr>
              <a:t>737373</a:t>
            </a:r>
          </a:p>
          <a:p>
            <a:endParaRPr lang="en-US" sz="816" dirty="0">
              <a:solidFill>
                <a:srgbClr val="FFFFFF"/>
              </a:solidFill>
              <a:latin typeface="Segoe UI" panose="020B0502040204020203" pitchFamily="34" charset="0"/>
              <a:cs typeface="Segoe UI" panose="020B0502040204020203" pitchFamily="34" charset="0"/>
            </a:endParaRPr>
          </a:p>
        </p:txBody>
      </p:sp>
      <p:sp>
        <p:nvSpPr>
          <p:cNvPr id="232" name="Rectangle 231"/>
          <p:cNvSpPr/>
          <p:nvPr/>
        </p:nvSpPr>
        <p:spPr bwMode="auto">
          <a:xfrm>
            <a:off x="7978093" y="5806122"/>
            <a:ext cx="1216152" cy="777240"/>
          </a:xfrm>
          <a:prstGeom prst="rect">
            <a:avLst/>
          </a:prstGeom>
          <a:solidFill>
            <a:srgbClr val="525252"/>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816" b="1" dirty="0" smtClean="0">
                <a:solidFill>
                  <a:srgbClr val="FFFFFF"/>
                </a:solidFill>
                <a:latin typeface="Segoe UI" panose="020B0502040204020203" pitchFamily="34" charset="0"/>
                <a:cs typeface="Segoe UI" panose="020B0502040204020203" pitchFamily="34" charset="0"/>
              </a:rPr>
              <a:t>Dark Gray</a:t>
            </a:r>
            <a:r>
              <a:rPr lang="en-US" sz="816" dirty="0">
                <a:solidFill>
                  <a:srgbClr val="FFFFFF"/>
                </a:solidFill>
                <a:latin typeface="Segoe UI" panose="020B0502040204020203" pitchFamily="34" charset="0"/>
                <a:cs typeface="Segoe UI" panose="020B0502040204020203" pitchFamily="34" charset="0"/>
              </a:rPr>
              <a:t/>
            </a:r>
            <a:br>
              <a:rPr lang="en-US" sz="816" dirty="0">
                <a:solidFill>
                  <a:srgbClr val="FFFFFF"/>
                </a:solidFill>
                <a:latin typeface="Segoe UI" panose="020B0502040204020203" pitchFamily="34" charset="0"/>
                <a:cs typeface="Segoe UI" panose="020B0502040204020203" pitchFamily="34" charset="0"/>
              </a:rPr>
            </a:br>
            <a:endParaRPr lang="en-US" sz="816" dirty="0">
              <a:solidFill>
                <a:srgbClr val="FFFFFF"/>
              </a:solidFill>
              <a:latin typeface="Segoe UI" panose="020B0502040204020203" pitchFamily="34" charset="0"/>
              <a:cs typeface="Segoe UI" panose="020B0502040204020203" pitchFamily="34" charset="0"/>
            </a:endParaRPr>
          </a:p>
          <a:p>
            <a:r>
              <a:rPr lang="en-US" sz="816" dirty="0">
                <a:solidFill>
                  <a:srgbClr val="FFFFFF"/>
                </a:solidFill>
                <a:latin typeface="Segoe UI" panose="020B0502040204020203" pitchFamily="34" charset="0"/>
                <a:cs typeface="Segoe UI" panose="020B0502040204020203" pitchFamily="34" charset="0"/>
              </a:rPr>
              <a:t>R80 G80 B80</a:t>
            </a:r>
          </a:p>
          <a:p>
            <a:pPr>
              <a:spcAft>
                <a:spcPts val="408"/>
              </a:spcAft>
            </a:pPr>
            <a:r>
              <a:rPr lang="en-US" sz="816" dirty="0">
                <a:solidFill>
                  <a:srgbClr val="FFFFFF"/>
                </a:solidFill>
                <a:latin typeface="Segoe UI" panose="020B0502040204020203" pitchFamily="34" charset="0"/>
                <a:cs typeface="Segoe UI" panose="020B0502040204020203" pitchFamily="34" charset="0"/>
              </a:rPr>
              <a:t>505050</a:t>
            </a:r>
          </a:p>
        </p:txBody>
      </p:sp>
      <p:sp>
        <p:nvSpPr>
          <p:cNvPr id="233" name="Rectangle 232"/>
          <p:cNvSpPr/>
          <p:nvPr/>
        </p:nvSpPr>
        <p:spPr bwMode="auto">
          <a:xfrm>
            <a:off x="9235392" y="5806122"/>
            <a:ext cx="1216152" cy="77724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lIns="62174" rIns="62174" rtlCol="0" anchor="t"/>
          <a:lstStyle/>
          <a:p>
            <a:r>
              <a:rPr lang="en-US" sz="816" b="1" dirty="0">
                <a:solidFill>
                  <a:srgbClr val="FFFFFF"/>
                </a:solidFill>
                <a:latin typeface="Segoe UI" panose="020B0502040204020203" pitchFamily="34" charset="0"/>
                <a:cs typeface="Segoe UI" panose="020B0502040204020203" pitchFamily="34" charset="0"/>
              </a:rPr>
              <a:t>Rich Black</a:t>
            </a:r>
            <a:endParaRPr lang="en-US" sz="816" dirty="0">
              <a:solidFill>
                <a:srgbClr val="FFFFFF"/>
              </a:solidFill>
              <a:latin typeface="Segoe UI" panose="020B0502040204020203" pitchFamily="34" charset="0"/>
              <a:cs typeface="Segoe UI" panose="020B0502040204020203" pitchFamily="34" charset="0"/>
            </a:endParaRPr>
          </a:p>
          <a:p>
            <a:endParaRPr lang="en-US" sz="816" dirty="0">
              <a:solidFill>
                <a:srgbClr val="FFFFFF"/>
              </a:solidFill>
              <a:latin typeface="Segoe UI" panose="020B0502040204020203" pitchFamily="34" charset="0"/>
              <a:cs typeface="Segoe UI" panose="020B0502040204020203" pitchFamily="34" charset="0"/>
            </a:endParaRPr>
          </a:p>
          <a:p>
            <a:r>
              <a:rPr lang="en-US" sz="816" dirty="0">
                <a:solidFill>
                  <a:srgbClr val="FFFFFF"/>
                </a:solidFill>
                <a:latin typeface="Segoe UI" panose="020B0502040204020203" pitchFamily="34" charset="0"/>
                <a:cs typeface="Segoe UI" panose="020B0502040204020203" pitchFamily="34" charset="0"/>
              </a:rPr>
              <a:t>R0 G0 B0</a:t>
            </a:r>
          </a:p>
          <a:p>
            <a:pPr>
              <a:spcAft>
                <a:spcPts val="408"/>
              </a:spcAft>
            </a:pPr>
            <a:r>
              <a:rPr lang="en-US" sz="816" dirty="0" smtClean="0">
                <a:solidFill>
                  <a:srgbClr val="FFFFFF"/>
                </a:solidFill>
                <a:latin typeface="Segoe UI" panose="020B0502040204020203" pitchFamily="34" charset="0"/>
                <a:cs typeface="Segoe UI" panose="020B0502040204020203" pitchFamily="34" charset="0"/>
              </a:rPr>
              <a:t>000000</a:t>
            </a:r>
            <a:endParaRPr lang="en-US" sz="816" dirty="0">
              <a:solidFill>
                <a:srgbClr val="FFFFFF"/>
              </a:solidFill>
              <a:latin typeface="Segoe UI" panose="020B0502040204020203" pitchFamily="34" charset="0"/>
              <a:cs typeface="Segoe UI" panose="020B0502040204020203" pitchFamily="34" charset="0"/>
            </a:endParaRPr>
          </a:p>
        </p:txBody>
      </p:sp>
      <p:sp>
        <p:nvSpPr>
          <p:cNvPr id="240" name="TextBox 239"/>
          <p:cNvSpPr txBox="1"/>
          <p:nvPr/>
        </p:nvSpPr>
        <p:spPr>
          <a:xfrm>
            <a:off x="10451544" y="5853110"/>
            <a:ext cx="1869947" cy="683264"/>
          </a:xfrm>
          <a:prstGeom prst="rect">
            <a:avLst/>
          </a:prstGeom>
          <a:noFill/>
        </p:spPr>
        <p:txBody>
          <a:bodyPr wrap="square" lIns="182880" tIns="146304" rIns="182880" bIns="146304" rtlCol="0" anchor="ctr">
            <a:spAutoFit/>
          </a:bodyPr>
          <a:lstStyle/>
          <a:p>
            <a:pPr>
              <a:lnSpc>
                <a:spcPct val="90000"/>
              </a:lnSpc>
            </a:pPr>
            <a:r>
              <a:rPr lang="en-US" sz="1400" dirty="0">
                <a:gradFill>
                  <a:gsLst>
                    <a:gs pos="2917">
                      <a:schemeClr val="tx1"/>
                    </a:gs>
                    <a:gs pos="30000">
                      <a:schemeClr val="tx1"/>
                    </a:gs>
                  </a:gsLst>
                  <a:lin ang="5400000" scaled="0"/>
                </a:gradFill>
              </a:rPr>
              <a:t>White, black and gray accent colors</a:t>
            </a:r>
          </a:p>
        </p:txBody>
      </p:sp>
      <p:sp>
        <p:nvSpPr>
          <p:cNvPr id="36" name="TextBox 35"/>
          <p:cNvSpPr txBox="1"/>
          <p:nvPr/>
        </p:nvSpPr>
        <p:spPr>
          <a:xfrm>
            <a:off x="274638" y="5903168"/>
            <a:ext cx="3017551" cy="664797"/>
          </a:xfrm>
          <a:prstGeom prst="rect">
            <a:avLst/>
          </a:prstGeom>
          <a:noFill/>
        </p:spPr>
        <p:txBody>
          <a:bodyPr wrap="square" lIns="182880" tIns="146304" rIns="182880" bIns="146304" rtlCol="0">
            <a:spAutoFit/>
          </a:bodyPr>
          <a:lstStyle/>
          <a:p>
            <a:r>
              <a:rPr lang="en-US" sz="1200" dirty="0" smtClean="0">
                <a:gradFill>
                  <a:gsLst>
                    <a:gs pos="2917">
                      <a:schemeClr val="tx1"/>
                    </a:gs>
                    <a:gs pos="30000">
                      <a:schemeClr val="tx1"/>
                    </a:gs>
                  </a:gsLst>
                  <a:lin ang="5400000" scaled="0"/>
                </a:gradFill>
              </a:rPr>
              <a:t>For more information on accessibility, visit: Microsoft.com/enable.</a:t>
            </a:r>
            <a:endParaRPr lang="en-US" sz="1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2130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74320" y="2977773"/>
            <a:ext cx="2926080" cy="3263007"/>
          </a:xfrm>
          <a:prstGeom prst="rect">
            <a:avLst/>
          </a:prstGeom>
          <a:solidFill>
            <a:srgbClr val="FFFFFF"/>
          </a:solidFill>
          <a:ln>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nSpc>
                <a:spcPct val="90000"/>
              </a:lnSpc>
              <a:spcAft>
                <a:spcPts val="600"/>
              </a:spcAft>
            </a:pPr>
            <a:r>
              <a:rPr lang="en-US" sz="1700" dirty="0">
                <a:gradFill>
                  <a:gsLst>
                    <a:gs pos="3650">
                      <a:srgbClr val="505050"/>
                    </a:gs>
                    <a:gs pos="35000">
                      <a:srgbClr val="505050"/>
                    </a:gs>
                  </a:gsLst>
                  <a:lin ang="5400000" scaled="0"/>
                </a:gradFill>
                <a:latin typeface="Segoe UI Semibold" panose="020B0702040204020203" pitchFamily="34" charset="0"/>
                <a:cs typeface="Segoe UI Semibold" panose="020B0702040204020203" pitchFamily="34" charset="0"/>
              </a:rPr>
              <a:t>Use high contrast colors </a:t>
            </a:r>
            <a:br>
              <a:rPr lang="en-US" sz="1700" dirty="0">
                <a:gradFill>
                  <a:gsLst>
                    <a:gs pos="3650">
                      <a:srgbClr val="505050"/>
                    </a:gs>
                    <a:gs pos="35000">
                      <a:srgbClr val="505050"/>
                    </a:gs>
                  </a:gsLst>
                  <a:lin ang="5400000" scaled="0"/>
                </a:gradFill>
                <a:latin typeface="Segoe UI Semibold" panose="020B0702040204020203" pitchFamily="34" charset="0"/>
                <a:cs typeface="Segoe UI Semibold" panose="020B0702040204020203" pitchFamily="34" charset="0"/>
              </a:rPr>
            </a:br>
            <a:r>
              <a:rPr lang="en-US" sz="1700" dirty="0">
                <a:gradFill>
                  <a:gsLst>
                    <a:gs pos="3650">
                      <a:srgbClr val="505050"/>
                    </a:gs>
                    <a:gs pos="35000">
                      <a:srgbClr val="505050"/>
                    </a:gs>
                  </a:gsLst>
                  <a:lin ang="5400000" scaled="0"/>
                </a:gradFill>
                <a:latin typeface="Segoe UI Semibold" panose="020B0702040204020203" pitchFamily="34" charset="0"/>
                <a:cs typeface="Segoe UI Semibold" panose="020B0702040204020203" pitchFamily="34" charset="0"/>
              </a:rPr>
              <a:t>for maximum </a:t>
            </a:r>
            <a:r>
              <a:rPr lang="en-US" sz="1700" dirty="0" smtClean="0">
                <a:gradFill>
                  <a:gsLst>
                    <a:gs pos="3650">
                      <a:srgbClr val="505050"/>
                    </a:gs>
                    <a:gs pos="35000">
                      <a:srgbClr val="505050"/>
                    </a:gs>
                  </a:gsLst>
                  <a:lin ang="5400000" scaled="0"/>
                </a:gradFill>
                <a:latin typeface="Segoe UI Semibold" panose="020B0702040204020203" pitchFamily="34" charset="0"/>
                <a:cs typeface="Segoe UI Semibold" panose="020B0702040204020203" pitchFamily="34" charset="0"/>
              </a:rPr>
              <a:t>readability </a:t>
            </a:r>
            <a:endParaRPr lang="en-US" sz="1700" b="1" dirty="0">
              <a:gradFill>
                <a:gsLst>
                  <a:gs pos="3650">
                    <a:srgbClr val="505050"/>
                  </a:gs>
                  <a:gs pos="35000">
                    <a:srgbClr val="505050"/>
                  </a:gs>
                </a:gsLst>
              </a:gradFill>
              <a:latin typeface="Segoe UI Semibold" panose="020B0702040204020203" pitchFamily="34" charset="0"/>
              <a:cs typeface="Segoe UI Semibold" panose="020B0702040204020203" pitchFamily="34" charset="0"/>
            </a:endParaRPr>
          </a:p>
          <a:p>
            <a:pPr lvl="0">
              <a:lnSpc>
                <a:spcPct val="90000"/>
              </a:lnSpc>
            </a:pPr>
            <a:r>
              <a:rPr lang="en-US" sz="1600" dirty="0">
                <a:gradFill>
                  <a:gsLst>
                    <a:gs pos="3650">
                      <a:srgbClr val="505050"/>
                    </a:gs>
                    <a:gs pos="35000">
                      <a:srgbClr val="505050"/>
                    </a:gs>
                  </a:gsLst>
                </a:gradFill>
              </a:rPr>
              <a:t>Recommended contrast ratio is 4.5:1</a:t>
            </a:r>
          </a:p>
        </p:txBody>
      </p:sp>
      <p:sp>
        <p:nvSpPr>
          <p:cNvPr id="22" name="Rectangle 21"/>
          <p:cNvSpPr/>
          <p:nvPr/>
        </p:nvSpPr>
        <p:spPr bwMode="auto">
          <a:xfrm>
            <a:off x="3246199" y="2978115"/>
            <a:ext cx="2926080" cy="3262665"/>
          </a:xfrm>
          <a:prstGeom prst="rect">
            <a:avLst/>
          </a:prstGeom>
          <a:solidFill>
            <a:srgbClr val="FFFFFF"/>
          </a:solidFill>
          <a:ln>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spcAft>
                <a:spcPts val="600"/>
              </a:spcAft>
            </a:pPr>
            <a:r>
              <a:rPr lang="en-US" sz="1700" dirty="0">
                <a:gradFill>
                  <a:gsLst>
                    <a:gs pos="3650">
                      <a:srgbClr val="505050"/>
                    </a:gs>
                    <a:gs pos="35000">
                      <a:srgbClr val="505050"/>
                    </a:gs>
                  </a:gsLst>
                  <a:lin ang="5400000" scaled="0"/>
                </a:gradFill>
                <a:latin typeface="Segoe UI Semibold" panose="020B0702040204020203" pitchFamily="34" charset="0"/>
                <a:cs typeface="Segoe UI Semibold" panose="020B0702040204020203" pitchFamily="34" charset="0"/>
              </a:rPr>
              <a:t>Accommodate for </a:t>
            </a:r>
            <a:br>
              <a:rPr lang="en-US" sz="1700" dirty="0">
                <a:gradFill>
                  <a:gsLst>
                    <a:gs pos="3650">
                      <a:srgbClr val="505050"/>
                    </a:gs>
                    <a:gs pos="35000">
                      <a:srgbClr val="505050"/>
                    </a:gs>
                  </a:gsLst>
                  <a:lin ang="5400000" scaled="0"/>
                </a:gradFill>
                <a:latin typeface="Segoe UI Semibold" panose="020B0702040204020203" pitchFamily="34" charset="0"/>
                <a:cs typeface="Segoe UI Semibold" panose="020B0702040204020203" pitchFamily="34" charset="0"/>
              </a:rPr>
            </a:br>
            <a:r>
              <a:rPr lang="en-US" sz="1700" dirty="0">
                <a:gradFill>
                  <a:gsLst>
                    <a:gs pos="3650">
                      <a:srgbClr val="505050"/>
                    </a:gs>
                    <a:gs pos="35000">
                      <a:srgbClr val="505050"/>
                    </a:gs>
                  </a:gsLst>
                  <a:lin ang="5400000" scaled="0"/>
                </a:gradFill>
                <a:latin typeface="Segoe UI Semibold" panose="020B0702040204020203" pitchFamily="34" charset="0"/>
                <a:cs typeface="Segoe UI Semibold" panose="020B0702040204020203" pitchFamily="34" charset="0"/>
              </a:rPr>
              <a:t>color blindness</a:t>
            </a:r>
          </a:p>
          <a:p>
            <a:pPr>
              <a:lnSpc>
                <a:spcPct val="90000"/>
              </a:lnSpc>
            </a:pPr>
            <a:r>
              <a:rPr lang="en-US" sz="1600" dirty="0">
                <a:gradFill>
                  <a:gsLst>
                    <a:gs pos="3650">
                      <a:srgbClr val="505050"/>
                    </a:gs>
                    <a:gs pos="35000">
                      <a:srgbClr val="505050"/>
                    </a:gs>
                  </a:gsLst>
                </a:gradFill>
              </a:rPr>
              <a:t>Use different shapes with a legend to indicate status </a:t>
            </a:r>
          </a:p>
        </p:txBody>
      </p:sp>
      <p:sp>
        <p:nvSpPr>
          <p:cNvPr id="28" name="Rectangle 27"/>
          <p:cNvSpPr/>
          <p:nvPr/>
        </p:nvSpPr>
        <p:spPr bwMode="auto">
          <a:xfrm>
            <a:off x="6218078" y="2977773"/>
            <a:ext cx="2926080" cy="3263008"/>
          </a:xfrm>
          <a:prstGeom prst="rect">
            <a:avLst/>
          </a:prstGeom>
          <a:solidFill>
            <a:srgbClr val="FFFFFF"/>
          </a:solidFill>
          <a:ln>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spcAft>
                <a:spcPts val="600"/>
              </a:spcAft>
            </a:pPr>
            <a:r>
              <a:rPr lang="en-US" sz="1700" dirty="0">
                <a:gradFill>
                  <a:gsLst>
                    <a:gs pos="3650">
                      <a:srgbClr val="505050"/>
                    </a:gs>
                    <a:gs pos="35000">
                      <a:srgbClr val="505050"/>
                    </a:gs>
                  </a:gsLst>
                  <a:lin ang="5400000" scaled="0"/>
                </a:gradFill>
                <a:latin typeface="Segoe UI Semibold" panose="020B0702040204020203" pitchFamily="34" charset="0"/>
                <a:cs typeface="Segoe UI Semibold" panose="020B0702040204020203" pitchFamily="34" charset="0"/>
              </a:rPr>
              <a:t>Add </a:t>
            </a:r>
            <a:r>
              <a:rPr lang="en-US" sz="1700" dirty="0" smtClean="0">
                <a:gradFill>
                  <a:gsLst>
                    <a:gs pos="3650">
                      <a:srgbClr val="505050"/>
                    </a:gs>
                    <a:gs pos="35000">
                      <a:srgbClr val="505050"/>
                    </a:gs>
                  </a:gsLst>
                  <a:lin ang="5400000" scaled="0"/>
                </a:gradFill>
                <a:latin typeface="Segoe UI Semibold" panose="020B0702040204020203" pitchFamily="34" charset="0"/>
                <a:cs typeface="Segoe UI Semibold" panose="020B0702040204020203" pitchFamily="34" charset="0"/>
              </a:rPr>
              <a:t>ALT </a:t>
            </a:r>
            <a:r>
              <a:rPr lang="en-US" sz="1700" dirty="0">
                <a:gradFill>
                  <a:gsLst>
                    <a:gs pos="3650">
                      <a:srgbClr val="505050"/>
                    </a:gs>
                    <a:gs pos="35000">
                      <a:srgbClr val="505050"/>
                    </a:gs>
                  </a:gsLst>
                  <a:lin ang="5400000" scaled="0"/>
                </a:gradFill>
                <a:latin typeface="Segoe UI Semibold" panose="020B0702040204020203" pitchFamily="34" charset="0"/>
                <a:cs typeface="Segoe UI Semibold" panose="020B0702040204020203" pitchFamily="34" charset="0"/>
              </a:rPr>
              <a:t>TEXT for </a:t>
            </a:r>
            <a:br>
              <a:rPr lang="en-US" sz="1700" dirty="0">
                <a:gradFill>
                  <a:gsLst>
                    <a:gs pos="3650">
                      <a:srgbClr val="505050"/>
                    </a:gs>
                    <a:gs pos="35000">
                      <a:srgbClr val="505050"/>
                    </a:gs>
                  </a:gsLst>
                  <a:lin ang="5400000" scaled="0"/>
                </a:gradFill>
                <a:latin typeface="Segoe UI Semibold" panose="020B0702040204020203" pitchFamily="34" charset="0"/>
                <a:cs typeface="Segoe UI Semibold" panose="020B0702040204020203" pitchFamily="34" charset="0"/>
              </a:rPr>
            </a:br>
            <a:r>
              <a:rPr lang="en-US" sz="1700" dirty="0">
                <a:gradFill>
                  <a:gsLst>
                    <a:gs pos="3650">
                      <a:srgbClr val="505050"/>
                    </a:gs>
                    <a:gs pos="35000">
                      <a:srgbClr val="505050"/>
                    </a:gs>
                  </a:gsLst>
                  <a:lin ang="5400000" scaled="0"/>
                </a:gradFill>
                <a:latin typeface="Segoe UI Semibold" panose="020B0702040204020203" pitchFamily="34" charset="0"/>
                <a:cs typeface="Segoe UI Semibold" panose="020B0702040204020203" pitchFamily="34" charset="0"/>
              </a:rPr>
              <a:t>images &amp; pictures  </a:t>
            </a:r>
          </a:p>
          <a:p>
            <a:pPr>
              <a:lnSpc>
                <a:spcPct val="90000"/>
              </a:lnSpc>
            </a:pPr>
            <a:r>
              <a:rPr lang="en-US" sz="1600" dirty="0" smtClean="0">
                <a:gradFill>
                  <a:gsLst>
                    <a:gs pos="3650">
                      <a:srgbClr val="505050"/>
                    </a:gs>
                    <a:gs pos="35000">
                      <a:srgbClr val="505050"/>
                    </a:gs>
                  </a:gsLst>
                </a:gradFill>
              </a:rPr>
              <a:t>This assists </a:t>
            </a:r>
            <a:r>
              <a:rPr lang="en-US" sz="1600" dirty="0">
                <a:gradFill>
                  <a:gsLst>
                    <a:gs pos="3650">
                      <a:srgbClr val="505050"/>
                    </a:gs>
                    <a:gs pos="35000">
                      <a:srgbClr val="505050"/>
                    </a:gs>
                  </a:gsLst>
                </a:gradFill>
              </a:rPr>
              <a:t>people who </a:t>
            </a:r>
            <a:r>
              <a:rPr lang="en-US" sz="1600" dirty="0" smtClean="0">
                <a:gradFill>
                  <a:gsLst>
                    <a:gs pos="3650">
                      <a:srgbClr val="505050"/>
                    </a:gs>
                    <a:gs pos="35000">
                      <a:srgbClr val="505050"/>
                    </a:gs>
                  </a:gsLst>
                </a:gradFill>
              </a:rPr>
              <a:t/>
            </a:r>
            <a:br>
              <a:rPr lang="en-US" sz="1600" dirty="0" smtClean="0">
                <a:gradFill>
                  <a:gsLst>
                    <a:gs pos="3650">
                      <a:srgbClr val="505050"/>
                    </a:gs>
                    <a:gs pos="35000">
                      <a:srgbClr val="505050"/>
                    </a:gs>
                  </a:gsLst>
                </a:gradFill>
              </a:rPr>
            </a:br>
            <a:r>
              <a:rPr lang="en-US" sz="1600" dirty="0" smtClean="0">
                <a:gradFill>
                  <a:gsLst>
                    <a:gs pos="3650">
                      <a:srgbClr val="505050"/>
                    </a:gs>
                    <a:gs pos="35000">
                      <a:srgbClr val="505050"/>
                    </a:gs>
                  </a:gsLst>
                </a:gradFill>
              </a:rPr>
              <a:t>use </a:t>
            </a:r>
            <a:r>
              <a:rPr lang="en-US" sz="1600" dirty="0">
                <a:gradFill>
                  <a:gsLst>
                    <a:gs pos="3650">
                      <a:srgbClr val="505050"/>
                    </a:gs>
                    <a:gs pos="35000">
                      <a:srgbClr val="505050"/>
                    </a:gs>
                  </a:gsLst>
                </a:gradFill>
              </a:rPr>
              <a:t>screen readers</a:t>
            </a:r>
          </a:p>
        </p:txBody>
      </p:sp>
      <p:sp>
        <p:nvSpPr>
          <p:cNvPr id="35" name="Rectangle 34"/>
          <p:cNvSpPr/>
          <p:nvPr/>
        </p:nvSpPr>
        <p:spPr bwMode="auto">
          <a:xfrm>
            <a:off x="9189957" y="2978115"/>
            <a:ext cx="2971880" cy="3262665"/>
          </a:xfrm>
          <a:prstGeom prst="rect">
            <a:avLst/>
          </a:prstGeom>
          <a:solidFill>
            <a:srgbClr val="FFFFFF"/>
          </a:solidFill>
          <a:ln>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nSpc>
                <a:spcPct val="90000"/>
              </a:lnSpc>
              <a:spcAft>
                <a:spcPts val="600"/>
              </a:spcAft>
            </a:pPr>
            <a:r>
              <a:rPr lang="en-US" sz="1700" dirty="0">
                <a:gradFill>
                  <a:gsLst>
                    <a:gs pos="3650">
                      <a:srgbClr val="505050"/>
                    </a:gs>
                    <a:gs pos="35000">
                      <a:srgbClr val="505050"/>
                    </a:gs>
                  </a:gsLst>
                  <a:lin ang="5400000" scaled="0"/>
                </a:gradFill>
                <a:latin typeface="Segoe UI Semibold" panose="020B0702040204020203" pitchFamily="34" charset="0"/>
                <a:cs typeface="Segoe UI Semibold" panose="020B0702040204020203" pitchFamily="34" charset="0"/>
              </a:rPr>
              <a:t>Use the Office 2013</a:t>
            </a:r>
            <a:br>
              <a:rPr lang="en-US" sz="1700" dirty="0">
                <a:gradFill>
                  <a:gsLst>
                    <a:gs pos="3650">
                      <a:srgbClr val="505050"/>
                    </a:gs>
                    <a:gs pos="35000">
                      <a:srgbClr val="505050"/>
                    </a:gs>
                  </a:gsLst>
                  <a:lin ang="5400000" scaled="0"/>
                </a:gradFill>
                <a:latin typeface="Segoe UI Semibold" panose="020B0702040204020203" pitchFamily="34" charset="0"/>
                <a:cs typeface="Segoe UI Semibold" panose="020B0702040204020203" pitchFamily="34" charset="0"/>
              </a:rPr>
            </a:br>
            <a:r>
              <a:rPr lang="en-US" sz="1700" dirty="0">
                <a:gradFill>
                  <a:gsLst>
                    <a:gs pos="3650">
                      <a:srgbClr val="505050"/>
                    </a:gs>
                    <a:gs pos="35000">
                      <a:srgbClr val="505050"/>
                    </a:gs>
                  </a:gsLst>
                  <a:lin ang="5400000" scaled="0"/>
                </a:gradFill>
                <a:latin typeface="Segoe UI Semibold" panose="020B0702040204020203" pitchFamily="34" charset="0"/>
                <a:cs typeface="Segoe UI Semibold" panose="020B0702040204020203" pitchFamily="34" charset="0"/>
              </a:rPr>
              <a:t>Accessibility Checker </a:t>
            </a:r>
          </a:p>
          <a:p>
            <a:pPr>
              <a:lnSpc>
                <a:spcPct val="90000"/>
              </a:lnSpc>
            </a:pPr>
            <a:r>
              <a:rPr lang="en-US" sz="1600" dirty="0">
                <a:gradFill>
                  <a:gsLst>
                    <a:gs pos="3650">
                      <a:srgbClr val="505050"/>
                    </a:gs>
                    <a:gs pos="35000">
                      <a:srgbClr val="505050"/>
                    </a:gs>
                  </a:gsLst>
                </a:gradFill>
              </a:rPr>
              <a:t>File &gt; Check for Issues &gt; Check Accessibility</a:t>
            </a:r>
          </a:p>
        </p:txBody>
      </p:sp>
      <p:pic>
        <p:nvPicPr>
          <p:cNvPr id="68" name="Picture 67" descr="This screenshot shows the options of the &quot;Check for Issues&quot; feature of PowerPoint including the &quot;Check Accessibility&quot; option." title="Screenshot of Accessibility Checker"/>
          <p:cNvPicPr>
            <a:picLocks noChangeAspect="1"/>
          </p:cNvPicPr>
          <p:nvPr/>
        </p:nvPicPr>
        <p:blipFill rotWithShape="1">
          <a:blip r:embed="rId3"/>
          <a:srcRect l="4681" r="2680"/>
          <a:stretch/>
        </p:blipFill>
        <p:spPr>
          <a:xfrm>
            <a:off x="9395737" y="4328378"/>
            <a:ext cx="2560320" cy="1772537"/>
          </a:xfrm>
          <a:prstGeom prst="rect">
            <a:avLst/>
          </a:prstGeom>
        </p:spPr>
      </p:pic>
      <p:sp>
        <p:nvSpPr>
          <p:cNvPr id="73" name="Rectangle 72"/>
          <p:cNvSpPr/>
          <p:nvPr/>
        </p:nvSpPr>
        <p:spPr>
          <a:xfrm>
            <a:off x="6202774" y="4407202"/>
            <a:ext cx="1828637" cy="1719958"/>
          </a:xfrm>
          <a:prstGeom prst="rect">
            <a:avLst/>
          </a:prstGeom>
        </p:spPr>
        <p:txBody>
          <a:bodyPr wrap="square" lIns="182880" rIns="182880">
            <a:spAutoFit/>
          </a:bodyPr>
          <a:lstStyle/>
          <a:p>
            <a:pPr>
              <a:lnSpc>
                <a:spcPct val="90000"/>
              </a:lnSpc>
              <a:spcAft>
                <a:spcPts val="400"/>
              </a:spcAft>
              <a:buClr>
                <a:srgbClr val="505050"/>
              </a:buClr>
            </a:pPr>
            <a:r>
              <a:rPr lang="en-US" sz="1050" dirty="0" smtClean="0">
                <a:gradFill>
                  <a:gsLst>
                    <a:gs pos="4380">
                      <a:srgbClr val="505050"/>
                    </a:gs>
                    <a:gs pos="37000">
                      <a:srgbClr val="505050"/>
                    </a:gs>
                  </a:gsLst>
                  <a:lin ang="0" scaled="0"/>
                </a:gradFill>
              </a:rPr>
              <a:t>Here’s how:</a:t>
            </a:r>
          </a:p>
          <a:p>
            <a:pPr marL="95250" indent="-95250">
              <a:lnSpc>
                <a:spcPct val="90000"/>
              </a:lnSpc>
              <a:spcAft>
                <a:spcPts val="400"/>
              </a:spcAft>
              <a:buClr>
                <a:srgbClr val="505050"/>
              </a:buClr>
              <a:buFont typeface="Arial" panose="020B0604020202020204" pitchFamily="34" charset="0"/>
              <a:buChar char="•"/>
            </a:pPr>
            <a:r>
              <a:rPr lang="en-US" sz="1050" dirty="0" smtClean="0">
                <a:gradFill>
                  <a:gsLst>
                    <a:gs pos="4380">
                      <a:srgbClr val="505050"/>
                    </a:gs>
                    <a:gs pos="37000">
                      <a:srgbClr val="505050"/>
                    </a:gs>
                  </a:gsLst>
                  <a:lin ang="0" scaled="0"/>
                </a:gradFill>
              </a:rPr>
              <a:t>Right click the image</a:t>
            </a:r>
          </a:p>
          <a:p>
            <a:pPr marL="95250" indent="-95250">
              <a:lnSpc>
                <a:spcPct val="90000"/>
              </a:lnSpc>
              <a:spcAft>
                <a:spcPts val="400"/>
              </a:spcAft>
              <a:buClr>
                <a:srgbClr val="505050"/>
              </a:buClr>
              <a:buFont typeface="Arial" panose="020B0604020202020204" pitchFamily="34" charset="0"/>
              <a:buChar char="•"/>
            </a:pPr>
            <a:r>
              <a:rPr lang="en-US" sz="1050" dirty="0" smtClean="0">
                <a:gradFill>
                  <a:gsLst>
                    <a:gs pos="4380">
                      <a:srgbClr val="505050"/>
                    </a:gs>
                    <a:gs pos="37000">
                      <a:srgbClr val="505050"/>
                    </a:gs>
                  </a:gsLst>
                  <a:lin ang="0" scaled="0"/>
                </a:gradFill>
              </a:rPr>
              <a:t>Select Format Picture</a:t>
            </a:r>
          </a:p>
          <a:p>
            <a:pPr marL="95250" indent="-95250">
              <a:lnSpc>
                <a:spcPct val="90000"/>
              </a:lnSpc>
              <a:spcAft>
                <a:spcPts val="400"/>
              </a:spcAft>
              <a:buClr>
                <a:srgbClr val="505050"/>
              </a:buClr>
              <a:buFont typeface="Arial" panose="020B0604020202020204" pitchFamily="34" charset="0"/>
              <a:buChar char="•"/>
            </a:pPr>
            <a:r>
              <a:rPr lang="en-US" sz="1050" dirty="0" smtClean="0">
                <a:gradFill>
                  <a:gsLst>
                    <a:gs pos="4380">
                      <a:srgbClr val="505050"/>
                    </a:gs>
                    <a:gs pos="37000">
                      <a:srgbClr val="505050"/>
                    </a:gs>
                  </a:gsLst>
                  <a:lin ang="0" scaled="0"/>
                </a:gradFill>
              </a:rPr>
              <a:t>Select the Size &amp; Position icon</a:t>
            </a:r>
          </a:p>
          <a:p>
            <a:pPr marL="95250" indent="-95250">
              <a:lnSpc>
                <a:spcPct val="90000"/>
              </a:lnSpc>
              <a:spcAft>
                <a:spcPts val="400"/>
              </a:spcAft>
              <a:buClr>
                <a:srgbClr val="505050"/>
              </a:buClr>
              <a:buFont typeface="Arial" panose="020B0604020202020204" pitchFamily="34" charset="0"/>
              <a:buChar char="•"/>
            </a:pPr>
            <a:r>
              <a:rPr lang="en-US" sz="1050" dirty="0" smtClean="0">
                <a:gradFill>
                  <a:gsLst>
                    <a:gs pos="4380">
                      <a:srgbClr val="505050"/>
                    </a:gs>
                    <a:gs pos="37000">
                      <a:srgbClr val="505050"/>
                    </a:gs>
                  </a:gsLst>
                  <a:lin ang="0" scaled="0"/>
                </a:gradFill>
              </a:rPr>
              <a:t>Expand the ALT TEXT field </a:t>
            </a:r>
          </a:p>
          <a:p>
            <a:pPr marL="95250" indent="-95250">
              <a:lnSpc>
                <a:spcPct val="90000"/>
              </a:lnSpc>
              <a:spcAft>
                <a:spcPts val="400"/>
              </a:spcAft>
              <a:buClr>
                <a:srgbClr val="505050"/>
              </a:buClr>
              <a:buFont typeface="Arial" panose="020B0604020202020204" pitchFamily="34" charset="0"/>
              <a:buChar char="•"/>
            </a:pPr>
            <a:r>
              <a:rPr lang="en-US" sz="1050" dirty="0" smtClean="0">
                <a:gradFill>
                  <a:gsLst>
                    <a:gs pos="4380">
                      <a:srgbClr val="505050"/>
                    </a:gs>
                    <a:gs pos="37000">
                      <a:srgbClr val="505050"/>
                    </a:gs>
                  </a:gsLst>
                  <a:lin ang="0" scaled="0"/>
                </a:gradFill>
              </a:rPr>
              <a:t>Enter a Title and Description</a:t>
            </a:r>
          </a:p>
        </p:txBody>
      </p:sp>
      <p:sp>
        <p:nvSpPr>
          <p:cNvPr id="79" name="Text Placeholder 5"/>
          <p:cNvSpPr txBox="1">
            <a:spLocks/>
          </p:cNvSpPr>
          <p:nvPr/>
        </p:nvSpPr>
        <p:spPr>
          <a:xfrm>
            <a:off x="274638" y="1145829"/>
            <a:ext cx="12161836" cy="1309712"/>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lang="en-US" sz="2000" b="1" dirty="0">
                <a:gradFill>
                  <a:gsLst>
                    <a:gs pos="16162">
                      <a:schemeClr val="tx1"/>
                    </a:gs>
                    <a:gs pos="36000">
                      <a:schemeClr val="tx1"/>
                    </a:gs>
                  </a:gsLst>
                </a:gradFill>
                <a:latin typeface="+mn-lt"/>
              </a:rPr>
              <a:t>Accessibility </a:t>
            </a:r>
            <a:r>
              <a:rPr lang="en-US" sz="2000" b="1" dirty="0" smtClean="0">
                <a:gradFill>
                  <a:gsLst>
                    <a:gs pos="16162">
                      <a:schemeClr val="tx1"/>
                    </a:gs>
                    <a:gs pos="36000">
                      <a:schemeClr val="tx1"/>
                    </a:gs>
                  </a:gsLst>
                </a:gradFill>
                <a:latin typeface="+mn-lt"/>
              </a:rPr>
              <a:t>definition</a:t>
            </a:r>
            <a:endParaRPr lang="en-US" sz="900" dirty="0">
              <a:gradFill>
                <a:gsLst>
                  <a:gs pos="16162">
                    <a:schemeClr val="tx1"/>
                  </a:gs>
                  <a:gs pos="36000">
                    <a:schemeClr val="tx1"/>
                  </a:gs>
                </a:gsLst>
              </a:gradFill>
              <a:latin typeface="+mn-lt"/>
            </a:endParaRPr>
          </a:p>
          <a:p>
            <a:pPr marL="0" indent="0">
              <a:lnSpc>
                <a:spcPts val="2800"/>
              </a:lnSpc>
              <a:buNone/>
            </a:pPr>
            <a:r>
              <a:rPr lang="en-US" sz="2200" dirty="0" smtClean="0">
                <a:gradFill>
                  <a:gsLst>
                    <a:gs pos="16162">
                      <a:schemeClr val="tx1"/>
                    </a:gs>
                    <a:gs pos="36000">
                      <a:schemeClr val="tx1"/>
                    </a:gs>
                  </a:gsLst>
                  <a:lin ang="5400000" scaled="1"/>
                </a:gradFill>
                <a:latin typeface="+mn-lt"/>
              </a:rPr>
              <a:t>Developing </a:t>
            </a:r>
            <a:r>
              <a:rPr lang="en-US" sz="2200" dirty="0">
                <a:gradFill>
                  <a:gsLst>
                    <a:gs pos="16162">
                      <a:schemeClr val="tx1"/>
                    </a:gs>
                    <a:gs pos="36000">
                      <a:schemeClr val="tx1"/>
                    </a:gs>
                  </a:gsLst>
                  <a:lin ang="5400000" scaled="1"/>
                </a:gradFill>
                <a:latin typeface="+mn-lt"/>
              </a:rPr>
              <a:t>an equal experience for all users that enables individuals to adjust </a:t>
            </a:r>
            <a:r>
              <a:rPr lang="en-US" sz="2200" dirty="0" smtClean="0">
                <a:gradFill>
                  <a:gsLst>
                    <a:gs pos="16162">
                      <a:schemeClr val="tx1"/>
                    </a:gs>
                    <a:gs pos="36000">
                      <a:schemeClr val="tx1"/>
                    </a:gs>
                  </a:gsLst>
                  <a:lin ang="5400000" scaled="1"/>
                </a:gradFill>
                <a:latin typeface="+mn-lt"/>
              </a:rPr>
              <a:t>their user </a:t>
            </a:r>
            <a:r>
              <a:rPr lang="en-US" sz="2200" dirty="0">
                <a:gradFill>
                  <a:gsLst>
                    <a:gs pos="16162">
                      <a:schemeClr val="tx1"/>
                    </a:gs>
                    <a:gs pos="36000">
                      <a:schemeClr val="tx1"/>
                    </a:gs>
                  </a:gsLst>
                  <a:lin ang="5400000" scaled="1"/>
                </a:gradFill>
                <a:latin typeface="+mn-lt"/>
              </a:rPr>
              <a:t>experience </a:t>
            </a:r>
            <a:r>
              <a:rPr lang="en-US" sz="2200" dirty="0" smtClean="0">
                <a:gradFill>
                  <a:gsLst>
                    <a:gs pos="16162">
                      <a:schemeClr val="tx1"/>
                    </a:gs>
                    <a:gs pos="36000">
                      <a:schemeClr val="tx1"/>
                    </a:gs>
                  </a:gsLst>
                  <a:lin ang="5400000" scaled="1"/>
                </a:gradFill>
                <a:latin typeface="+mn-lt"/>
              </a:rPr>
              <a:t>to </a:t>
            </a:r>
            <a:r>
              <a:rPr lang="en-US" sz="2200" dirty="0">
                <a:gradFill>
                  <a:gsLst>
                    <a:gs pos="16162">
                      <a:schemeClr val="tx1"/>
                    </a:gs>
                    <a:gs pos="36000">
                      <a:schemeClr val="tx1"/>
                    </a:gs>
                  </a:gsLst>
                  <a:lin ang="5400000" scaled="1"/>
                </a:gradFill>
                <a:latin typeface="+mn-lt"/>
              </a:rPr>
              <a:t>meet their unique visual, hearing, dexterity, cognitive, and speech needs. </a:t>
            </a:r>
          </a:p>
        </p:txBody>
      </p:sp>
      <p:sp>
        <p:nvSpPr>
          <p:cNvPr id="2" name="Rectangle 1"/>
          <p:cNvSpPr/>
          <p:nvPr/>
        </p:nvSpPr>
        <p:spPr bwMode="auto">
          <a:xfrm>
            <a:off x="274638" y="2497971"/>
            <a:ext cx="11887200" cy="47980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a:xfrm>
            <a:off x="273233" y="2436822"/>
            <a:ext cx="11888604" cy="603242"/>
          </a:xfrm>
          <a:prstGeom prst="rect">
            <a:avLst/>
          </a:prstGeom>
        </p:spPr>
        <p:txBody>
          <a:bodyPr wrap="square" lIns="182880" tIns="146304" rIns="182880" bIns="146304">
            <a:spAutoFit/>
          </a:bodyPr>
          <a:lstStyle/>
          <a:p>
            <a:pPr algn="ctr"/>
            <a:r>
              <a:rPr lang="en-US" sz="2000" b="1" dirty="0">
                <a:gradFill>
                  <a:gsLst>
                    <a:gs pos="5109">
                      <a:srgbClr val="FFFFFF"/>
                    </a:gs>
                    <a:gs pos="16058">
                      <a:srgbClr val="FFFFFF"/>
                    </a:gs>
                  </a:gsLst>
                  <a:lin ang="5400000" scaled="1"/>
                </a:gradFill>
                <a:latin typeface="Segoe UI Semibold" panose="020B0702040204020203" pitchFamily="34" charset="0"/>
                <a:cs typeface="Segoe UI Semibold" panose="020B0702040204020203" pitchFamily="34" charset="0"/>
              </a:rPr>
              <a:t>4</a:t>
            </a:r>
            <a:r>
              <a:rPr lang="en-US" sz="1600" dirty="0">
                <a:gradFill>
                  <a:gsLst>
                    <a:gs pos="5109">
                      <a:srgbClr val="FFFFFF"/>
                    </a:gs>
                    <a:gs pos="16058">
                      <a:srgbClr val="FFFFFF"/>
                    </a:gs>
                  </a:gsLst>
                  <a:lin ang="5400000" scaled="1"/>
                </a:gradFill>
                <a:latin typeface="Segoe UI Semibold" panose="020B0702040204020203" pitchFamily="34" charset="0"/>
                <a:cs typeface="Segoe UI Semibold" panose="020B0702040204020203" pitchFamily="34" charset="0"/>
              </a:rPr>
              <a:t> </a:t>
            </a:r>
            <a:r>
              <a:rPr lang="en-US" sz="2000" dirty="0">
                <a:gradFill>
                  <a:gsLst>
                    <a:gs pos="5109">
                      <a:srgbClr val="FFFFFF"/>
                    </a:gs>
                    <a:gs pos="16058">
                      <a:srgbClr val="FFFFFF"/>
                    </a:gs>
                  </a:gsLst>
                  <a:lin ang="5400000" scaled="1"/>
                </a:gradFill>
                <a:latin typeface="Segoe UI Semibold" panose="020B0702040204020203" pitchFamily="34" charset="0"/>
                <a:cs typeface="Segoe UI Semibold" panose="020B0702040204020203" pitchFamily="34" charset="0"/>
              </a:rPr>
              <a:t>simple ways to improve accessibility in your presentations:</a:t>
            </a:r>
          </a:p>
        </p:txBody>
      </p:sp>
      <p:sp>
        <p:nvSpPr>
          <p:cNvPr id="4" name="Title 3"/>
          <p:cNvSpPr>
            <a:spLocks noGrp="1"/>
          </p:cNvSpPr>
          <p:nvPr>
            <p:ph type="title"/>
          </p:nvPr>
        </p:nvSpPr>
        <p:spPr/>
        <p:txBody>
          <a:bodyPr/>
          <a:lstStyle/>
          <a:p>
            <a:r>
              <a:rPr lang="en-US" dirty="0"/>
              <a:t>Creating </a:t>
            </a:r>
            <a:r>
              <a:rPr lang="en-US" dirty="0" smtClean="0"/>
              <a:t>accessible content</a:t>
            </a:r>
            <a:endParaRPr lang="en-US" dirty="0"/>
          </a:p>
        </p:txBody>
      </p:sp>
      <p:sp>
        <p:nvSpPr>
          <p:cNvPr id="41" name="Text Placeholder 5">
            <a:hlinkClick r:id="rId4"/>
          </p:cNvPr>
          <p:cNvSpPr txBox="1">
            <a:spLocks/>
          </p:cNvSpPr>
          <p:nvPr/>
        </p:nvSpPr>
        <p:spPr>
          <a:xfrm>
            <a:off x="274639" y="3969042"/>
            <a:ext cx="2578665" cy="457048"/>
          </a:xfrm>
          <a:prstGeom prst="rect">
            <a:avLst/>
          </a:prstGeom>
        </p:spPr>
        <p:txBody>
          <a:bodyPr wrap="square" lIns="182880" tIns="146304" rIns="182880" bIns="146304">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lang="en-US" sz="1050" b="1" u="sng" dirty="0" smtClean="0">
                <a:gradFill>
                  <a:gsLst>
                    <a:gs pos="85401">
                      <a:srgbClr val="505050"/>
                    </a:gs>
                    <a:gs pos="70000">
                      <a:srgbClr val="505050"/>
                    </a:gs>
                  </a:gsLst>
                  <a:lin ang="5400000" scaled="0"/>
                </a:gradFill>
                <a:latin typeface="+mn-lt"/>
              </a:rPr>
              <a:t>Download</a:t>
            </a:r>
            <a:r>
              <a:rPr lang="en-US" sz="1050" dirty="0" smtClean="0">
                <a:gradFill>
                  <a:gsLst>
                    <a:gs pos="85401">
                      <a:srgbClr val="505050"/>
                    </a:gs>
                    <a:gs pos="70000">
                      <a:srgbClr val="505050"/>
                    </a:gs>
                  </a:gsLst>
                  <a:lin ang="5400000" scaled="0"/>
                </a:gradFill>
                <a:latin typeface="+mn-lt"/>
              </a:rPr>
              <a:t>  Contrast Analyzer Tool </a:t>
            </a:r>
          </a:p>
        </p:txBody>
      </p:sp>
      <p:sp>
        <p:nvSpPr>
          <p:cNvPr id="42" name="Text Placeholder 5">
            <a:hlinkClick r:id="rId5"/>
          </p:cNvPr>
          <p:cNvSpPr txBox="1">
            <a:spLocks/>
          </p:cNvSpPr>
          <p:nvPr/>
        </p:nvSpPr>
        <p:spPr>
          <a:xfrm>
            <a:off x="10045280" y="6240615"/>
            <a:ext cx="2116557" cy="457048"/>
          </a:xfrm>
          <a:prstGeom prst="rect">
            <a:avLst/>
          </a:prstGeom>
        </p:spPr>
        <p:txBody>
          <a:bodyPr wrap="square" lIns="182880" tIns="146304" rIns="182880" bIns="146304">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00000"/>
              </a:lnSpc>
              <a:buNone/>
            </a:pPr>
            <a:r>
              <a:rPr lang="en-US" sz="1050" dirty="0" smtClean="0">
                <a:solidFill>
                  <a:schemeClr val="tx1"/>
                </a:solidFill>
                <a:latin typeface="+mn-lt"/>
              </a:rPr>
              <a:t>Learn more at </a:t>
            </a:r>
            <a:r>
              <a:rPr lang="en-US" sz="1050" b="1" u="sng" dirty="0" smtClean="0">
                <a:solidFill>
                  <a:schemeClr val="tx1"/>
                </a:solidFill>
                <a:latin typeface="+mn-lt"/>
              </a:rPr>
              <a:t>http://enable</a:t>
            </a:r>
          </a:p>
        </p:txBody>
      </p:sp>
      <p:sp>
        <p:nvSpPr>
          <p:cNvPr id="45" name="Text Placeholder 5">
            <a:hlinkClick r:id="rId6"/>
          </p:cNvPr>
          <p:cNvSpPr txBox="1">
            <a:spLocks/>
          </p:cNvSpPr>
          <p:nvPr/>
        </p:nvSpPr>
        <p:spPr>
          <a:xfrm>
            <a:off x="268582" y="6240615"/>
            <a:ext cx="3020045" cy="457048"/>
          </a:xfrm>
          <a:prstGeom prst="rect">
            <a:avLst/>
          </a:prstGeom>
        </p:spPr>
        <p:txBody>
          <a:bodyPr wrap="square" lIns="182880" tIns="146304" rIns="182880" bIns="146304">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00000"/>
              </a:lnSpc>
              <a:buNone/>
            </a:pPr>
            <a:r>
              <a:rPr lang="en-US" sz="1050" b="1" u="sng" dirty="0">
                <a:solidFill>
                  <a:schemeClr val="tx1"/>
                </a:solidFill>
                <a:latin typeface="+mn-lt"/>
              </a:rPr>
              <a:t>More presentation accessibility tips here</a:t>
            </a:r>
          </a:p>
        </p:txBody>
      </p:sp>
      <p:grpSp>
        <p:nvGrpSpPr>
          <p:cNvPr id="8" name="Group 7"/>
          <p:cNvGrpSpPr/>
          <p:nvPr/>
        </p:nvGrpSpPr>
        <p:grpSpPr>
          <a:xfrm>
            <a:off x="457200" y="4413400"/>
            <a:ext cx="2560638" cy="1629575"/>
            <a:chOff x="457200" y="4452514"/>
            <a:chExt cx="2560638" cy="1629575"/>
          </a:xfrm>
        </p:grpSpPr>
        <p:grpSp>
          <p:nvGrpSpPr>
            <p:cNvPr id="5" name="Group 4"/>
            <p:cNvGrpSpPr/>
            <p:nvPr/>
          </p:nvGrpSpPr>
          <p:grpSpPr>
            <a:xfrm>
              <a:off x="457200" y="4452514"/>
              <a:ext cx="2560638" cy="1629575"/>
              <a:chOff x="457200" y="4452515"/>
              <a:chExt cx="2560638" cy="1191202"/>
            </a:xfrm>
          </p:grpSpPr>
          <p:sp>
            <p:nvSpPr>
              <p:cNvPr id="44" name="Rectangle 43"/>
              <p:cNvSpPr/>
              <p:nvPr/>
            </p:nvSpPr>
            <p:spPr bwMode="auto">
              <a:xfrm>
                <a:off x="457200" y="4452515"/>
                <a:ext cx="2560638" cy="395917"/>
              </a:xfrm>
              <a:prstGeom prst="rect">
                <a:avLst/>
              </a:prstGeom>
              <a:solidFill>
                <a:srgbClr val="FFFFFF"/>
              </a:solidFill>
              <a:ln w="6350">
                <a:solidFill>
                  <a:srgbClr val="505050">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b="1" dirty="0" smtClean="0">
                    <a:solidFill>
                      <a:srgbClr val="000000"/>
                    </a:solidFill>
                    <a:ea typeface="Segoe UI" pitchFamily="34" charset="0"/>
                    <a:cs typeface="Segoe UI" pitchFamily="34" charset="0"/>
                  </a:rPr>
                  <a:t>Best</a:t>
                </a:r>
                <a:endParaRPr lang="en-US" sz="1600" b="1" dirty="0">
                  <a:solidFill>
                    <a:srgbClr val="000000"/>
                  </a:solidFill>
                  <a:ea typeface="Segoe UI" pitchFamily="34" charset="0"/>
                  <a:cs typeface="Segoe UI" pitchFamily="34" charset="0"/>
                </a:endParaRPr>
              </a:p>
            </p:txBody>
          </p:sp>
          <p:sp>
            <p:nvSpPr>
              <p:cNvPr id="78" name="Rectangle 77"/>
              <p:cNvSpPr/>
              <p:nvPr/>
            </p:nvSpPr>
            <p:spPr bwMode="auto">
              <a:xfrm>
                <a:off x="457200" y="4850028"/>
                <a:ext cx="2560638" cy="39591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b="1" dirty="0" smtClean="0">
                    <a:solidFill>
                      <a:srgbClr val="FFFFFF"/>
                    </a:solidFill>
                    <a:ea typeface="Segoe UI" pitchFamily="34" charset="0"/>
                    <a:cs typeface="Segoe UI" pitchFamily="34" charset="0"/>
                  </a:rPr>
                  <a:t>OK</a:t>
                </a:r>
                <a:endParaRPr lang="en-US" sz="1600" b="1" dirty="0">
                  <a:solidFill>
                    <a:srgbClr val="FFFFFF"/>
                  </a:solidFill>
                  <a:ea typeface="Segoe UI" pitchFamily="34" charset="0"/>
                  <a:cs typeface="Segoe UI" pitchFamily="34" charset="0"/>
                </a:endParaRPr>
              </a:p>
            </p:txBody>
          </p:sp>
          <p:sp>
            <p:nvSpPr>
              <p:cNvPr id="80" name="Rectangle 79"/>
              <p:cNvSpPr/>
              <p:nvPr/>
            </p:nvSpPr>
            <p:spPr bwMode="auto">
              <a:xfrm>
                <a:off x="457200" y="5247800"/>
                <a:ext cx="2560638" cy="39591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600" b="1" dirty="0" smtClean="0">
                    <a:solidFill>
                      <a:srgbClr val="FFFFFF"/>
                    </a:solidFill>
                    <a:ea typeface="Segoe UI" pitchFamily="34" charset="0"/>
                    <a:cs typeface="Segoe UI" pitchFamily="34" charset="0"/>
                  </a:rPr>
                  <a:t>Not accessible</a:t>
                </a:r>
                <a:endParaRPr lang="en-US" sz="1600" b="1" dirty="0">
                  <a:solidFill>
                    <a:srgbClr val="FFFFFF"/>
                  </a:solidFill>
                  <a:ea typeface="Segoe UI" pitchFamily="34" charset="0"/>
                  <a:cs typeface="Segoe UI" pitchFamily="34" charset="0"/>
                </a:endParaRPr>
              </a:p>
            </p:txBody>
          </p:sp>
        </p:grpSp>
        <p:grpSp>
          <p:nvGrpSpPr>
            <p:cNvPr id="46" name="Group 45"/>
            <p:cNvGrpSpPr/>
            <p:nvPr/>
          </p:nvGrpSpPr>
          <p:grpSpPr>
            <a:xfrm>
              <a:off x="1487437" y="5599108"/>
              <a:ext cx="603006" cy="432512"/>
              <a:chOff x="4291512" y="5535394"/>
              <a:chExt cx="835963" cy="847437"/>
            </a:xfrm>
          </p:grpSpPr>
          <p:cxnSp>
            <p:nvCxnSpPr>
              <p:cNvPr id="48" name="Straight Connector 47"/>
              <p:cNvCxnSpPr/>
              <p:nvPr/>
            </p:nvCxnSpPr>
            <p:spPr>
              <a:xfrm>
                <a:off x="4291512" y="5535394"/>
                <a:ext cx="835963" cy="847437"/>
              </a:xfrm>
              <a:prstGeom prst="line">
                <a:avLst/>
              </a:prstGeom>
              <a:ln w="6032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4291512" y="5535394"/>
                <a:ext cx="835963" cy="847437"/>
              </a:xfrm>
              <a:prstGeom prst="line">
                <a:avLst/>
              </a:prstGeom>
              <a:ln w="6032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3427336" y="4413400"/>
            <a:ext cx="2563806" cy="1629575"/>
            <a:chOff x="3471326" y="4371929"/>
            <a:chExt cx="2563806" cy="1629575"/>
          </a:xfrm>
        </p:grpSpPr>
        <p:sp>
          <p:nvSpPr>
            <p:cNvPr id="87" name="Rectangle 86"/>
            <p:cNvSpPr/>
            <p:nvPr/>
          </p:nvSpPr>
          <p:spPr bwMode="auto">
            <a:xfrm>
              <a:off x="3471326" y="5186588"/>
              <a:ext cx="2560320" cy="814916"/>
            </a:xfrm>
            <a:prstGeom prst="rect">
              <a:avLst/>
            </a:prstGeom>
            <a:solidFill>
              <a:srgbClr val="FFFFFF"/>
            </a:solidFill>
            <a:ln w="6350">
              <a:solidFill>
                <a:srgbClr val="505050">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rgbClr val="000000"/>
                </a:solidFill>
                <a:ea typeface="Segoe UI" pitchFamily="34" charset="0"/>
                <a:cs typeface="Segoe UI" pitchFamily="34" charset="0"/>
              </a:endParaRPr>
            </a:p>
          </p:txBody>
        </p:sp>
        <p:sp>
          <p:nvSpPr>
            <p:cNvPr id="7" name="Rectangle 6"/>
            <p:cNvSpPr/>
            <p:nvPr/>
          </p:nvSpPr>
          <p:spPr bwMode="auto">
            <a:xfrm>
              <a:off x="3474812" y="4371929"/>
              <a:ext cx="2560320" cy="814916"/>
            </a:xfrm>
            <a:prstGeom prst="rect">
              <a:avLst/>
            </a:prstGeom>
            <a:solidFill>
              <a:srgbClr val="FFFFFF"/>
            </a:solidFill>
            <a:ln w="6350">
              <a:solidFill>
                <a:srgbClr val="505050">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rgbClr val="000000"/>
                </a:solidFill>
                <a:ea typeface="Segoe UI" pitchFamily="34" charset="0"/>
                <a:cs typeface="Segoe UI" pitchFamily="34" charset="0"/>
              </a:endParaRPr>
            </a:p>
          </p:txBody>
        </p:sp>
        <p:grpSp>
          <p:nvGrpSpPr>
            <p:cNvPr id="14" name="Group 13"/>
            <p:cNvGrpSpPr>
              <a:grpSpLocks noChangeAspect="1"/>
            </p:cNvGrpSpPr>
            <p:nvPr/>
          </p:nvGrpSpPr>
          <p:grpSpPr>
            <a:xfrm>
              <a:off x="3677630" y="4456231"/>
              <a:ext cx="2031687" cy="468983"/>
              <a:chOff x="3916403" y="4743688"/>
              <a:chExt cx="1527785" cy="352666"/>
            </a:xfrm>
          </p:grpSpPr>
          <p:sp>
            <p:nvSpPr>
              <p:cNvPr id="59" name="Isosceles Triangle 58"/>
              <p:cNvSpPr/>
              <p:nvPr/>
            </p:nvSpPr>
            <p:spPr bwMode="auto">
              <a:xfrm>
                <a:off x="4461292" y="4746688"/>
                <a:ext cx="397462" cy="342639"/>
              </a:xfrm>
              <a:prstGeom prst="triangl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3916403" y="4743688"/>
                <a:ext cx="352666" cy="352666"/>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Hexagon 60"/>
              <p:cNvSpPr/>
              <p:nvPr/>
            </p:nvSpPr>
            <p:spPr bwMode="auto">
              <a:xfrm>
                <a:off x="5050976" y="4746688"/>
                <a:ext cx="393212" cy="338975"/>
              </a:xfrm>
              <a:prstGeom prst="hexagon">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p:cNvGrpSpPr/>
            <p:nvPr/>
          </p:nvGrpSpPr>
          <p:grpSpPr>
            <a:xfrm>
              <a:off x="3677629" y="5365173"/>
              <a:ext cx="1986028" cy="468985"/>
              <a:chOff x="3916405" y="5789240"/>
              <a:chExt cx="1493451" cy="352666"/>
            </a:xfrm>
          </p:grpSpPr>
          <p:sp>
            <p:nvSpPr>
              <p:cNvPr id="83" name="Oval 82"/>
              <p:cNvSpPr/>
              <p:nvPr/>
            </p:nvSpPr>
            <p:spPr bwMode="auto">
              <a:xfrm>
                <a:off x="3916405" y="5789240"/>
                <a:ext cx="352666" cy="352666"/>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p:cNvSpPr/>
              <p:nvPr/>
            </p:nvSpPr>
            <p:spPr bwMode="auto">
              <a:xfrm>
                <a:off x="4486797" y="5789240"/>
                <a:ext cx="352666" cy="35266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6" name="Oval 85"/>
              <p:cNvSpPr/>
              <p:nvPr/>
            </p:nvSpPr>
            <p:spPr bwMode="auto">
              <a:xfrm>
                <a:off x="5057190" y="5789240"/>
                <a:ext cx="352666" cy="352666"/>
              </a:xfrm>
              <a:prstGeom prst="ellipse">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p:cNvGrpSpPr/>
            <p:nvPr/>
          </p:nvGrpSpPr>
          <p:grpSpPr>
            <a:xfrm>
              <a:off x="4211312" y="5263574"/>
              <a:ext cx="928948" cy="666296"/>
              <a:chOff x="4261407" y="5535394"/>
              <a:chExt cx="835965" cy="847437"/>
            </a:xfrm>
          </p:grpSpPr>
          <p:cxnSp>
            <p:nvCxnSpPr>
              <p:cNvPr id="54" name="Straight Connector 53"/>
              <p:cNvCxnSpPr/>
              <p:nvPr/>
            </p:nvCxnSpPr>
            <p:spPr>
              <a:xfrm>
                <a:off x="4261407" y="5535394"/>
                <a:ext cx="835963" cy="847437"/>
              </a:xfrm>
              <a:prstGeom prst="line">
                <a:avLst/>
              </a:prstGeom>
              <a:ln w="6032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4261409" y="5535394"/>
                <a:ext cx="835963" cy="847437"/>
              </a:xfrm>
              <a:prstGeom prst="line">
                <a:avLst/>
              </a:prstGeom>
              <a:ln w="6032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3631067" y="4964435"/>
              <a:ext cx="504946" cy="145424"/>
            </a:xfrm>
            <a:prstGeom prst="rect">
              <a:avLst/>
            </a:prstGeom>
            <a:noFill/>
          </p:spPr>
          <p:txBody>
            <a:bodyPr wrap="none" lIns="0" tIns="0" rIns="0" bIns="0" rtlCol="0">
              <a:spAutoFit/>
            </a:bodyPr>
            <a:lstStyle/>
            <a:p>
              <a:pPr>
                <a:lnSpc>
                  <a:spcPct val="90000"/>
                </a:lnSpc>
                <a:spcAft>
                  <a:spcPts val="600"/>
                </a:spcAft>
              </a:pPr>
              <a:r>
                <a:rPr lang="en-US" sz="1050" dirty="0" smtClean="0">
                  <a:gradFill>
                    <a:gsLst>
                      <a:gs pos="85401">
                        <a:srgbClr val="505050"/>
                      </a:gs>
                      <a:gs pos="70000">
                        <a:srgbClr val="505050"/>
                      </a:gs>
                    </a:gsLst>
                    <a:lin ang="5400000" scaled="0"/>
                  </a:gradFill>
                </a:rPr>
                <a:t>On track</a:t>
              </a:r>
            </a:p>
          </p:txBody>
        </p:sp>
        <p:sp>
          <p:nvSpPr>
            <p:cNvPr id="50" name="TextBox 49"/>
            <p:cNvSpPr txBox="1"/>
            <p:nvPr/>
          </p:nvSpPr>
          <p:spPr>
            <a:xfrm>
              <a:off x="4308412" y="4964435"/>
              <a:ext cx="705321" cy="145424"/>
            </a:xfrm>
            <a:prstGeom prst="rect">
              <a:avLst/>
            </a:prstGeom>
            <a:noFill/>
          </p:spPr>
          <p:txBody>
            <a:bodyPr wrap="none" lIns="0" tIns="0" rIns="0" bIns="0" rtlCol="0">
              <a:spAutoFit/>
            </a:bodyPr>
            <a:lstStyle/>
            <a:p>
              <a:pPr>
                <a:lnSpc>
                  <a:spcPct val="90000"/>
                </a:lnSpc>
                <a:spcAft>
                  <a:spcPts val="600"/>
                </a:spcAft>
              </a:pPr>
              <a:r>
                <a:rPr lang="en-US" sz="1050" dirty="0" smtClean="0">
                  <a:gradFill>
                    <a:gsLst>
                      <a:gs pos="85401">
                        <a:srgbClr val="505050"/>
                      </a:gs>
                      <a:gs pos="70000">
                        <a:srgbClr val="505050"/>
                      </a:gs>
                    </a:gsLst>
                    <a:lin ang="5400000" scaled="0"/>
                  </a:gradFill>
                </a:rPr>
                <a:t>Needs work</a:t>
              </a:r>
            </a:p>
          </p:txBody>
        </p:sp>
        <p:sp>
          <p:nvSpPr>
            <p:cNvPr id="51" name="TextBox 50"/>
            <p:cNvSpPr txBox="1"/>
            <p:nvPr/>
          </p:nvSpPr>
          <p:spPr>
            <a:xfrm>
              <a:off x="5122451" y="4964435"/>
              <a:ext cx="743793" cy="145424"/>
            </a:xfrm>
            <a:prstGeom prst="rect">
              <a:avLst/>
            </a:prstGeom>
            <a:noFill/>
          </p:spPr>
          <p:txBody>
            <a:bodyPr wrap="none" lIns="0" tIns="0" rIns="0" bIns="0" rtlCol="0">
              <a:spAutoFit/>
            </a:bodyPr>
            <a:lstStyle/>
            <a:p>
              <a:pPr>
                <a:lnSpc>
                  <a:spcPct val="90000"/>
                </a:lnSpc>
                <a:spcAft>
                  <a:spcPts val="600"/>
                </a:spcAft>
              </a:pPr>
              <a:r>
                <a:rPr lang="en-US" sz="1050" dirty="0" smtClean="0">
                  <a:gradFill>
                    <a:gsLst>
                      <a:gs pos="85401">
                        <a:srgbClr val="505050"/>
                      </a:gs>
                      <a:gs pos="70000">
                        <a:srgbClr val="505050"/>
                      </a:gs>
                    </a:gsLst>
                    <a:lin ang="5400000" scaled="0"/>
                  </a:gradFill>
                </a:rPr>
                <a:t>Not on track</a:t>
              </a:r>
            </a:p>
          </p:txBody>
        </p:sp>
      </p:gr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b="17254"/>
          <a:stretch/>
        </p:blipFill>
        <p:spPr>
          <a:xfrm>
            <a:off x="7838966" y="4407852"/>
            <a:ext cx="1126358" cy="1635123"/>
          </a:xfrm>
          <a:prstGeom prst="rect">
            <a:avLst/>
          </a:prstGeom>
          <a:solidFill>
            <a:srgbClr val="FFFFFF"/>
          </a:solidFill>
          <a:ln>
            <a:noFill/>
            <a:headEnd type="none" w="med" len="med"/>
            <a:tailEnd type="none" w="med" len="med"/>
          </a:ln>
          <a:effectLst/>
        </p:spPr>
      </p:pic>
    </p:spTree>
    <p:extLst>
      <p:ext uri="{BB962C8B-B14F-4D97-AF65-F5344CB8AC3E}">
        <p14:creationId xmlns:p14="http://schemas.microsoft.com/office/powerpoint/2010/main" val="375398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
            <a:ext cx="12436475"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7200" y="500414"/>
            <a:ext cx="10424426" cy="6087865"/>
          </a:xfrm>
          <a:prstGeom prst="rect">
            <a:avLst/>
          </a:prstGeom>
        </p:spPr>
      </p:pic>
    </p:spTree>
    <p:extLst>
      <p:ext uri="{BB962C8B-B14F-4D97-AF65-F5344CB8AC3E}">
        <p14:creationId xmlns:p14="http://schemas.microsoft.com/office/powerpoint/2010/main" val="1703567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Illustration showcase</a:t>
            </a:r>
            <a:endParaRPr lang="en-US" dirty="0"/>
          </a:p>
        </p:txBody>
      </p:sp>
    </p:spTree>
    <p:extLst>
      <p:ext uri="{BB962C8B-B14F-4D97-AF65-F5344CB8AC3E}">
        <p14:creationId xmlns:p14="http://schemas.microsoft.com/office/powerpoint/2010/main" val="98162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6218237" y="0"/>
            <a:ext cx="6218238" cy="69945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2" y="-1"/>
            <a:ext cx="6218239" cy="699452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2"/>
          <p:cNvSpPr>
            <a:spLocks noGrp="1"/>
          </p:cNvSpPr>
          <p:nvPr>
            <p:ph type="title" idx="4294967295"/>
          </p:nvPr>
        </p:nvSpPr>
        <p:spPr>
          <a:xfrm>
            <a:off x="0" y="2122488"/>
            <a:ext cx="5303838" cy="1831975"/>
          </a:xfrm>
        </p:spPr>
        <p:txBody>
          <a:bodyPr/>
          <a:lstStyle/>
          <a:p>
            <a:r>
              <a:rPr lang="en-US" sz="6000" dirty="0" smtClean="0">
                <a:gradFill>
                  <a:gsLst>
                    <a:gs pos="13131">
                      <a:srgbClr val="0078D7"/>
                    </a:gs>
                    <a:gs pos="38000">
                      <a:srgbClr val="0078D7"/>
                    </a:gs>
                  </a:gsLst>
                  <a:lin ang="5400000" scaled="0"/>
                </a:gradFill>
              </a:rPr>
              <a:t>Our illustrations are engaging, active and vivid</a:t>
            </a:r>
            <a:endParaRPr lang="en-US" sz="6000" dirty="0">
              <a:gradFill>
                <a:gsLst>
                  <a:gs pos="13131">
                    <a:srgbClr val="0078D7"/>
                  </a:gs>
                  <a:gs pos="38000">
                    <a:srgbClr val="0078D7"/>
                  </a:gs>
                </a:gsLst>
                <a:lin ang="5400000" scaled="0"/>
              </a:gradFill>
            </a:endParaRPr>
          </a:p>
        </p:txBody>
      </p:sp>
      <p:grpSp>
        <p:nvGrpSpPr>
          <p:cNvPr id="86" name="Group 85"/>
          <p:cNvGrpSpPr/>
          <p:nvPr/>
        </p:nvGrpSpPr>
        <p:grpSpPr>
          <a:xfrm>
            <a:off x="7407275" y="388938"/>
            <a:ext cx="3810000" cy="6437312"/>
            <a:chOff x="7407275" y="388938"/>
            <a:chExt cx="3810000" cy="6437312"/>
          </a:xfrm>
        </p:grpSpPr>
        <p:sp>
          <p:nvSpPr>
            <p:cNvPr id="6" name="Freeform 5"/>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BF2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22"/>
            <p:cNvSpPr>
              <a:spLocks noChangeArrowheads="1"/>
            </p:cNvSpPr>
            <p:nvPr/>
          </p:nvSpPr>
          <p:spPr bwMode="auto">
            <a:xfrm>
              <a:off x="7974013" y="4095750"/>
              <a:ext cx="1028700" cy="1500187"/>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CC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Rectangle 65"/>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Rectangle 77"/>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70582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932239" y="4914582"/>
            <a:ext cx="3172619" cy="1783080"/>
          </a:xfrm>
          <a:prstGeom prst="rect">
            <a:avLst/>
          </a:prstGeom>
          <a:ln>
            <a:solidFill>
              <a:srgbClr val="808080"/>
            </a:solidFill>
          </a:ln>
        </p:spPr>
      </p:pic>
      <p:pic>
        <p:nvPicPr>
          <p:cNvPr id="2" name="Picture 1"/>
          <p:cNvPicPr>
            <a:picLocks noChangeAspect="1"/>
          </p:cNvPicPr>
          <p:nvPr/>
        </p:nvPicPr>
        <p:blipFill>
          <a:blip r:embed="rId4"/>
          <a:stretch>
            <a:fillRect/>
          </a:stretch>
        </p:blipFill>
        <p:spPr>
          <a:xfrm>
            <a:off x="3932238" y="3041985"/>
            <a:ext cx="3172619" cy="1783080"/>
          </a:xfrm>
          <a:prstGeom prst="rect">
            <a:avLst/>
          </a:prstGeom>
        </p:spPr>
      </p:pic>
      <p:sp>
        <p:nvSpPr>
          <p:cNvPr id="3" name="Title 2"/>
          <p:cNvSpPr>
            <a:spLocks noGrp="1"/>
          </p:cNvSpPr>
          <p:nvPr>
            <p:ph type="title"/>
          </p:nvPr>
        </p:nvSpPr>
        <p:spPr/>
        <p:txBody>
          <a:bodyPr/>
          <a:lstStyle/>
          <a:p>
            <a:r>
              <a:rPr lang="en-US" dirty="0" smtClean="0"/>
              <a:t>Illustration resources and guidelines</a:t>
            </a:r>
            <a:endParaRPr lang="en-US" dirty="0"/>
          </a:p>
        </p:txBody>
      </p:sp>
      <p:sp>
        <p:nvSpPr>
          <p:cNvPr id="5" name="Text Placeholder 4"/>
          <p:cNvSpPr>
            <a:spLocks noGrp="1"/>
          </p:cNvSpPr>
          <p:nvPr>
            <p:ph type="body" sz="quarter" idx="11"/>
          </p:nvPr>
        </p:nvSpPr>
        <p:spPr/>
        <p:txBody>
          <a:bodyPr/>
          <a:lstStyle/>
          <a:p>
            <a:r>
              <a:rPr lang="en-US" dirty="0" smtClean="0"/>
              <a:t>3 PowerPoint decks with illustrations:</a:t>
            </a:r>
          </a:p>
          <a:p>
            <a:pPr lvl="1"/>
            <a:r>
              <a:rPr lang="en-US" sz="1600" dirty="0"/>
              <a:t>Download from Brand Tools</a:t>
            </a:r>
            <a:r>
              <a:rPr lang="en-US" sz="1600" dirty="0" smtClean="0"/>
              <a:t>:</a:t>
            </a:r>
            <a:endParaRPr lang="en-US" sz="1600" dirty="0" smtClean="0">
              <a:hlinkClick r:id="rId5"/>
            </a:endParaRPr>
          </a:p>
          <a:p>
            <a:pPr lvl="1"/>
            <a:r>
              <a:rPr lang="en-US" sz="1400" dirty="0">
                <a:hlinkClick r:id="rId6"/>
              </a:rPr>
              <a:t>https://</a:t>
            </a:r>
            <a:r>
              <a:rPr lang="en-US" sz="1400" dirty="0" smtClean="0">
                <a:hlinkClick r:id="rId6"/>
              </a:rPr>
              <a:t>brandtools.microsoft.com/Microsoft/Bundle/Pages/Illustrations_Editable_AllCollections/Illustrations_Editable_AllCollections.aspx</a:t>
            </a:r>
            <a:r>
              <a:rPr lang="en-US" sz="1400" dirty="0" smtClean="0"/>
              <a:t> </a:t>
            </a:r>
            <a:endParaRPr lang="en-US" sz="1400" dirty="0"/>
          </a:p>
        </p:txBody>
      </p:sp>
      <p:pic>
        <p:nvPicPr>
          <p:cNvPr id="6" name="Picture 5"/>
          <p:cNvPicPr>
            <a:picLocks noChangeAspect="1"/>
          </p:cNvPicPr>
          <p:nvPr/>
        </p:nvPicPr>
        <p:blipFill>
          <a:blip r:embed="rId7"/>
          <a:stretch>
            <a:fillRect/>
          </a:stretch>
        </p:blipFill>
        <p:spPr>
          <a:xfrm>
            <a:off x="288395" y="4911126"/>
            <a:ext cx="3172619" cy="1783080"/>
          </a:xfrm>
          <a:prstGeom prst="rect">
            <a:avLst/>
          </a:prstGeom>
          <a:ln>
            <a:solidFill>
              <a:srgbClr val="808080"/>
            </a:solidFill>
          </a:ln>
        </p:spPr>
      </p:pic>
      <p:pic>
        <p:nvPicPr>
          <p:cNvPr id="7" name="Picture 6"/>
          <p:cNvPicPr>
            <a:picLocks noChangeAspect="1"/>
          </p:cNvPicPr>
          <p:nvPr/>
        </p:nvPicPr>
        <p:blipFill>
          <a:blip r:embed="rId8"/>
          <a:stretch>
            <a:fillRect/>
          </a:stretch>
        </p:blipFill>
        <p:spPr>
          <a:xfrm>
            <a:off x="274638" y="3041985"/>
            <a:ext cx="3172620" cy="1783080"/>
          </a:xfrm>
          <a:prstGeom prst="rect">
            <a:avLst/>
          </a:prstGeom>
        </p:spPr>
      </p:pic>
      <p:pic>
        <p:nvPicPr>
          <p:cNvPr id="10" name="Picture 9"/>
          <p:cNvPicPr>
            <a:picLocks noChangeAspect="1"/>
          </p:cNvPicPr>
          <p:nvPr/>
        </p:nvPicPr>
        <p:blipFill>
          <a:blip r:embed="rId9"/>
          <a:stretch>
            <a:fillRect/>
          </a:stretch>
        </p:blipFill>
        <p:spPr>
          <a:xfrm>
            <a:off x="7589838" y="3040062"/>
            <a:ext cx="3172619" cy="1783080"/>
          </a:xfrm>
          <a:prstGeom prst="rect">
            <a:avLst/>
          </a:prstGeom>
        </p:spPr>
      </p:pic>
      <p:pic>
        <p:nvPicPr>
          <p:cNvPr id="11" name="Picture 10"/>
          <p:cNvPicPr>
            <a:picLocks noChangeAspect="1"/>
          </p:cNvPicPr>
          <p:nvPr/>
        </p:nvPicPr>
        <p:blipFill>
          <a:blip r:embed="rId10"/>
          <a:stretch>
            <a:fillRect/>
          </a:stretch>
        </p:blipFill>
        <p:spPr>
          <a:xfrm>
            <a:off x="7589838" y="4914582"/>
            <a:ext cx="3172619" cy="1783080"/>
          </a:xfrm>
          <a:prstGeom prst="rect">
            <a:avLst/>
          </a:prstGeom>
          <a:ln>
            <a:solidFill>
              <a:srgbClr val="808080"/>
            </a:solidFill>
          </a:ln>
        </p:spPr>
      </p:pic>
      <p:sp>
        <p:nvSpPr>
          <p:cNvPr id="12" name="TextBox 11"/>
          <p:cNvSpPr txBox="1"/>
          <p:nvPr/>
        </p:nvSpPr>
        <p:spPr>
          <a:xfrm>
            <a:off x="274638" y="2495297"/>
            <a:ext cx="316455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smtClean="0">
                <a:gradFill>
                  <a:gsLst>
                    <a:gs pos="2917">
                      <a:schemeClr val="tx1"/>
                    </a:gs>
                    <a:gs pos="30000">
                      <a:schemeClr val="tx1"/>
                    </a:gs>
                  </a:gsLst>
                  <a:lin ang="5400000" scaled="0"/>
                </a:gradFill>
              </a:rPr>
              <a:t>Corporate collection</a:t>
            </a:r>
          </a:p>
        </p:txBody>
      </p:sp>
      <p:sp>
        <p:nvSpPr>
          <p:cNvPr id="13" name="TextBox 12"/>
          <p:cNvSpPr txBox="1"/>
          <p:nvPr/>
        </p:nvSpPr>
        <p:spPr>
          <a:xfrm>
            <a:off x="3932238" y="2495297"/>
            <a:ext cx="316455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smtClean="0">
                <a:gradFill>
                  <a:gsLst>
                    <a:gs pos="2917">
                      <a:schemeClr val="tx1"/>
                    </a:gs>
                    <a:gs pos="30000">
                      <a:schemeClr val="tx1"/>
                    </a:gs>
                  </a:gsLst>
                  <a:lin ang="5400000" scaled="0"/>
                </a:gradFill>
              </a:rPr>
              <a:t>Microsoft.com collection</a:t>
            </a:r>
          </a:p>
        </p:txBody>
      </p:sp>
      <p:sp>
        <p:nvSpPr>
          <p:cNvPr id="14" name="TextBox 13"/>
          <p:cNvSpPr txBox="1"/>
          <p:nvPr/>
        </p:nvSpPr>
        <p:spPr>
          <a:xfrm>
            <a:off x="7580873" y="2495297"/>
            <a:ext cx="316455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smtClean="0">
                <a:gradFill>
                  <a:gsLst>
                    <a:gs pos="2917">
                      <a:schemeClr val="tx1"/>
                    </a:gs>
                    <a:gs pos="30000">
                      <a:schemeClr val="tx1"/>
                    </a:gs>
                  </a:gsLst>
                  <a:lin ang="5400000" scaled="0"/>
                </a:gradFill>
              </a:rPr>
              <a:t>Cloud &amp; Enterprise collection</a:t>
            </a:r>
          </a:p>
        </p:txBody>
      </p:sp>
    </p:spTree>
    <p:extLst>
      <p:ext uri="{BB962C8B-B14F-4D97-AF65-F5344CB8AC3E}">
        <p14:creationId xmlns:p14="http://schemas.microsoft.com/office/powerpoint/2010/main" val="374001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Rectangle 1005"/>
          <p:cNvSpPr/>
          <p:nvPr/>
        </p:nvSpPr>
        <p:spPr bwMode="auto">
          <a:xfrm>
            <a:off x="-2" y="-1"/>
            <a:ext cx="12436477" cy="699452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005" name="Picture 100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945" y="662653"/>
            <a:ext cx="8419419" cy="5809398"/>
          </a:xfrm>
          <a:prstGeom prst="rect">
            <a:avLst/>
          </a:prstGeom>
        </p:spPr>
      </p:pic>
      <p:sp>
        <p:nvSpPr>
          <p:cNvPr id="1007" name="TextBox 1006"/>
          <p:cNvSpPr txBox="1"/>
          <p:nvPr/>
        </p:nvSpPr>
        <p:spPr>
          <a:xfrm>
            <a:off x="267327" y="662653"/>
            <a:ext cx="3207740" cy="5096780"/>
          </a:xfrm>
          <a:prstGeom prst="rect">
            <a:avLst/>
          </a:prstGeom>
          <a:noFill/>
        </p:spPr>
        <p:txBody>
          <a:bodyPr wrap="square" lIns="182880" tIns="0" rIns="182880" bIns="146304" rtlCol="0">
            <a:spAutoFit/>
          </a:bodyPr>
          <a:lstStyle/>
          <a:p>
            <a:pPr lvl="0">
              <a:lnSpc>
                <a:spcPct val="90000"/>
              </a:lnSpc>
              <a:spcAft>
                <a:spcPts val="600"/>
              </a:spcAft>
            </a:pPr>
            <a:r>
              <a:rPr lang="en-US" sz="1400" b="1" dirty="0" smtClean="0">
                <a:gradFill>
                  <a:gsLst>
                    <a:gs pos="833">
                      <a:srgbClr val="505050"/>
                    </a:gs>
                    <a:gs pos="7500">
                      <a:srgbClr val="505050"/>
                    </a:gs>
                  </a:gsLst>
                  <a:lin ang="5400000" scaled="0"/>
                </a:gradFill>
              </a:rPr>
              <a:t>What to avoid when using or producing Microsoft illustrations:</a:t>
            </a:r>
          </a:p>
          <a:p>
            <a:pPr marL="114300" lvl="0" indent="-114300">
              <a:lnSpc>
                <a:spcPct val="90000"/>
              </a:lnSpc>
              <a:spcAft>
                <a:spcPts val="600"/>
              </a:spcAft>
              <a:buFont typeface="Arial" panose="020B0604020202020204" pitchFamily="34" charset="0"/>
              <a:buChar char="•"/>
            </a:pPr>
            <a:r>
              <a:rPr lang="en-US" sz="1400" dirty="0" smtClean="0">
                <a:gradFill>
                  <a:gsLst>
                    <a:gs pos="833">
                      <a:srgbClr val="505050"/>
                    </a:gs>
                    <a:gs pos="7500">
                      <a:srgbClr val="505050"/>
                    </a:gs>
                  </a:gsLst>
                  <a:lin ang="5400000" scaled="0"/>
                </a:gradFill>
              </a:rPr>
              <a:t>Avoid decorative illustrations without an informational purpose</a:t>
            </a:r>
          </a:p>
          <a:p>
            <a:pPr marL="114300" lvl="0" indent="-114300">
              <a:lnSpc>
                <a:spcPct val="90000"/>
              </a:lnSpc>
              <a:spcAft>
                <a:spcPts val="600"/>
              </a:spcAft>
              <a:buFont typeface="Arial" panose="020B0604020202020204" pitchFamily="34" charset="0"/>
              <a:buChar char="•"/>
            </a:pPr>
            <a:r>
              <a:rPr lang="en-US" sz="1400" dirty="0" smtClean="0">
                <a:gradFill>
                  <a:gsLst>
                    <a:gs pos="833">
                      <a:srgbClr val="505050"/>
                    </a:gs>
                    <a:gs pos="7500">
                      <a:srgbClr val="505050"/>
                    </a:gs>
                  </a:gsLst>
                  <a:lin ang="5400000" scaled="0"/>
                </a:gradFill>
              </a:rPr>
              <a:t>Avoid photo-realistic or 3D style</a:t>
            </a:r>
          </a:p>
          <a:p>
            <a:pPr marL="114300" lvl="0" indent="-114300">
              <a:lnSpc>
                <a:spcPct val="90000"/>
              </a:lnSpc>
              <a:spcAft>
                <a:spcPts val="600"/>
              </a:spcAft>
              <a:buFont typeface="Arial" panose="020B0604020202020204" pitchFamily="34" charset="0"/>
              <a:buChar char="•"/>
            </a:pPr>
            <a:r>
              <a:rPr lang="en-US" sz="1400" dirty="0" smtClean="0">
                <a:gradFill>
                  <a:gsLst>
                    <a:gs pos="833">
                      <a:srgbClr val="505050"/>
                    </a:gs>
                    <a:gs pos="7500">
                      <a:srgbClr val="505050"/>
                    </a:gs>
                  </a:gsLst>
                  <a:lin ang="5400000" scaled="0"/>
                </a:gradFill>
              </a:rPr>
              <a:t>Avoid static illustrations</a:t>
            </a:r>
          </a:p>
          <a:p>
            <a:pPr marL="114300" lvl="0" indent="-114300">
              <a:lnSpc>
                <a:spcPct val="90000"/>
              </a:lnSpc>
              <a:spcAft>
                <a:spcPts val="600"/>
              </a:spcAft>
              <a:buFont typeface="Arial" panose="020B0604020202020204" pitchFamily="34" charset="0"/>
              <a:buChar char="•"/>
            </a:pPr>
            <a:r>
              <a:rPr lang="en-US" sz="1400" dirty="0" smtClean="0">
                <a:gradFill>
                  <a:gsLst>
                    <a:gs pos="833">
                      <a:srgbClr val="505050"/>
                    </a:gs>
                    <a:gs pos="7500">
                      <a:srgbClr val="505050"/>
                    </a:gs>
                  </a:gsLst>
                  <a:lin ang="5400000" scaled="0"/>
                </a:gradFill>
              </a:rPr>
              <a:t>Avoid cartoony illustrations</a:t>
            </a:r>
          </a:p>
          <a:p>
            <a:pPr marL="114300" lvl="0" indent="-114300">
              <a:lnSpc>
                <a:spcPct val="90000"/>
              </a:lnSpc>
              <a:spcAft>
                <a:spcPts val="600"/>
              </a:spcAft>
              <a:buFont typeface="Arial" panose="020B0604020202020204" pitchFamily="34" charset="0"/>
              <a:buChar char="•"/>
            </a:pPr>
            <a:r>
              <a:rPr lang="en-US" sz="1400" dirty="0" smtClean="0">
                <a:gradFill>
                  <a:gsLst>
                    <a:gs pos="833">
                      <a:srgbClr val="505050"/>
                    </a:gs>
                    <a:gs pos="7500">
                      <a:srgbClr val="505050"/>
                    </a:gs>
                  </a:gsLst>
                  <a:lin ang="5400000" scaled="0"/>
                </a:gradFill>
              </a:rPr>
              <a:t>Avoid textures and gradients</a:t>
            </a:r>
          </a:p>
          <a:p>
            <a:pPr marL="114300" lvl="0" indent="-114300">
              <a:lnSpc>
                <a:spcPct val="90000"/>
              </a:lnSpc>
              <a:spcAft>
                <a:spcPts val="600"/>
              </a:spcAft>
              <a:buFont typeface="Arial" panose="020B0604020202020204" pitchFamily="34" charset="0"/>
              <a:buChar char="•"/>
            </a:pPr>
            <a:r>
              <a:rPr lang="en-US" sz="1400" dirty="0" smtClean="0">
                <a:gradFill>
                  <a:gsLst>
                    <a:gs pos="833">
                      <a:srgbClr val="505050"/>
                    </a:gs>
                    <a:gs pos="7500">
                      <a:srgbClr val="505050"/>
                    </a:gs>
                  </a:gsLst>
                  <a:lin ang="5400000" scaled="0"/>
                </a:gradFill>
              </a:rPr>
              <a:t>Avoid complex environments that make cropping difficult</a:t>
            </a:r>
          </a:p>
          <a:p>
            <a:pPr marL="114300" lvl="0" indent="-114300">
              <a:lnSpc>
                <a:spcPct val="90000"/>
              </a:lnSpc>
              <a:spcAft>
                <a:spcPts val="600"/>
              </a:spcAft>
              <a:buFont typeface="Arial" panose="020B0604020202020204" pitchFamily="34" charset="0"/>
              <a:buChar char="•"/>
            </a:pPr>
            <a:r>
              <a:rPr lang="en-US" sz="1400" dirty="0" smtClean="0">
                <a:gradFill>
                  <a:gsLst>
                    <a:gs pos="833">
                      <a:srgbClr val="505050"/>
                    </a:gs>
                    <a:gs pos="7500">
                      <a:srgbClr val="505050"/>
                    </a:gs>
                  </a:gsLst>
                  <a:lin ang="5400000" scaled="0"/>
                </a:gradFill>
              </a:rPr>
              <a:t>Avoid floating images over white backgrounds</a:t>
            </a:r>
          </a:p>
          <a:p>
            <a:pPr marL="114300" lvl="0" indent="-114300">
              <a:lnSpc>
                <a:spcPct val="90000"/>
              </a:lnSpc>
              <a:spcAft>
                <a:spcPts val="600"/>
              </a:spcAft>
              <a:buFont typeface="Arial" panose="020B0604020202020204" pitchFamily="34" charset="0"/>
              <a:buChar char="•"/>
            </a:pPr>
            <a:r>
              <a:rPr lang="en-US" sz="1400" dirty="0" smtClean="0">
                <a:gradFill>
                  <a:gsLst>
                    <a:gs pos="833">
                      <a:srgbClr val="505050"/>
                    </a:gs>
                    <a:gs pos="7500">
                      <a:srgbClr val="505050"/>
                    </a:gs>
                  </a:gsLst>
                  <a:lin ang="5400000" scaled="0"/>
                </a:gradFill>
              </a:rPr>
              <a:t>Avoid images that are not flat</a:t>
            </a:r>
          </a:p>
          <a:p>
            <a:pPr marL="114300" lvl="0" indent="-114300">
              <a:lnSpc>
                <a:spcPct val="90000"/>
              </a:lnSpc>
              <a:spcAft>
                <a:spcPts val="600"/>
              </a:spcAft>
              <a:buFont typeface="Arial" panose="020B0604020202020204" pitchFamily="34" charset="0"/>
              <a:buChar char="•"/>
            </a:pPr>
            <a:r>
              <a:rPr lang="en-US" sz="1400" dirty="0" smtClean="0">
                <a:gradFill>
                  <a:gsLst>
                    <a:gs pos="833">
                      <a:srgbClr val="505050"/>
                    </a:gs>
                    <a:gs pos="7500">
                      <a:srgbClr val="505050"/>
                    </a:gs>
                  </a:gsLst>
                  <a:lin ang="5400000" scaled="0"/>
                </a:gradFill>
              </a:rPr>
              <a:t>Avoid contoured shapes, shading and texture</a:t>
            </a:r>
          </a:p>
          <a:p>
            <a:pPr marL="114300" lvl="0" indent="-114300">
              <a:lnSpc>
                <a:spcPct val="90000"/>
              </a:lnSpc>
              <a:spcAft>
                <a:spcPts val="600"/>
              </a:spcAft>
              <a:buFont typeface="Arial" panose="020B0604020202020204" pitchFamily="34" charset="0"/>
              <a:buChar char="•"/>
            </a:pPr>
            <a:r>
              <a:rPr lang="en-US" sz="1400" dirty="0" smtClean="0">
                <a:gradFill>
                  <a:gsLst>
                    <a:gs pos="833">
                      <a:srgbClr val="505050"/>
                    </a:gs>
                    <a:gs pos="7500">
                      <a:srgbClr val="505050"/>
                    </a:gs>
                  </a:gsLst>
                  <a:lin ang="5400000" scaled="0"/>
                </a:gradFill>
              </a:rPr>
              <a:t>Avoid shapes that are too detailed or specific</a:t>
            </a:r>
          </a:p>
          <a:p>
            <a:pPr marL="114300" lvl="0" indent="-114300">
              <a:lnSpc>
                <a:spcPct val="90000"/>
              </a:lnSpc>
              <a:spcAft>
                <a:spcPts val="600"/>
              </a:spcAft>
              <a:buFont typeface="Arial" panose="020B0604020202020204" pitchFamily="34" charset="0"/>
              <a:buChar char="•"/>
            </a:pPr>
            <a:r>
              <a:rPr lang="en-US" sz="1400" dirty="0" smtClean="0">
                <a:gradFill>
                  <a:gsLst>
                    <a:gs pos="833">
                      <a:srgbClr val="505050"/>
                    </a:gs>
                    <a:gs pos="7500">
                      <a:srgbClr val="505050"/>
                    </a:gs>
                  </a:gsLst>
                  <a:lin ang="5400000" scaled="0"/>
                </a:gradFill>
              </a:rPr>
              <a:t>Don’t be simplistic or juvenile</a:t>
            </a:r>
          </a:p>
          <a:p>
            <a:pPr marL="114300" lvl="0" indent="-114300">
              <a:lnSpc>
                <a:spcPct val="90000"/>
              </a:lnSpc>
              <a:spcAft>
                <a:spcPts val="600"/>
              </a:spcAft>
              <a:buFont typeface="Arial" panose="020B0604020202020204" pitchFamily="34" charset="0"/>
              <a:buChar char="•"/>
            </a:pPr>
            <a:r>
              <a:rPr lang="en-US" sz="1400" dirty="0" smtClean="0">
                <a:gradFill>
                  <a:gsLst>
                    <a:gs pos="833">
                      <a:srgbClr val="505050"/>
                    </a:gs>
                    <a:gs pos="7500">
                      <a:srgbClr val="505050"/>
                    </a:gs>
                  </a:gsLst>
                  <a:lin ang="5400000" scaled="0"/>
                </a:gradFill>
              </a:rPr>
              <a:t>Avoid illustrations that are too organic</a:t>
            </a:r>
            <a:endParaRPr lang="en-US" sz="1400" dirty="0">
              <a:gradFill>
                <a:gsLst>
                  <a:gs pos="833">
                    <a:srgbClr val="505050"/>
                  </a:gs>
                  <a:gs pos="7500">
                    <a:srgbClr val="505050"/>
                  </a:gs>
                </a:gsLst>
                <a:lin ang="5400000" scaled="0"/>
              </a:gradFill>
            </a:endParaRPr>
          </a:p>
        </p:txBody>
      </p:sp>
    </p:spTree>
    <p:extLst>
      <p:ext uri="{BB962C8B-B14F-4D97-AF65-F5344CB8AC3E}">
        <p14:creationId xmlns:p14="http://schemas.microsoft.com/office/powerpoint/2010/main" val="158160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reeform 82"/>
          <p:cNvSpPr>
            <a:spLocks noEditPoints="1"/>
          </p:cNvSpPr>
          <p:nvPr/>
        </p:nvSpPr>
        <p:spPr bwMode="auto">
          <a:xfrm>
            <a:off x="9692919" y="4637828"/>
            <a:ext cx="2276563" cy="1877272"/>
          </a:xfrm>
          <a:custGeom>
            <a:avLst/>
            <a:gdLst>
              <a:gd name="T0" fmla="*/ 873 w 946"/>
              <a:gd name="T1" fmla="*/ 780 h 780"/>
              <a:gd name="T2" fmla="*/ 73 w 946"/>
              <a:gd name="T3" fmla="*/ 780 h 780"/>
              <a:gd name="T4" fmla="*/ 12 w 946"/>
              <a:gd name="T5" fmla="*/ 745 h 780"/>
              <a:gd name="T6" fmla="*/ 16 w 946"/>
              <a:gd name="T7" fmla="*/ 675 h 780"/>
              <a:gd name="T8" fmla="*/ 414 w 946"/>
              <a:gd name="T9" fmla="*/ 33 h 780"/>
              <a:gd name="T10" fmla="*/ 414 w 946"/>
              <a:gd name="T11" fmla="*/ 32 h 780"/>
              <a:gd name="T12" fmla="*/ 473 w 946"/>
              <a:gd name="T13" fmla="*/ 0 h 780"/>
              <a:gd name="T14" fmla="*/ 532 w 946"/>
              <a:gd name="T15" fmla="*/ 32 h 780"/>
              <a:gd name="T16" fmla="*/ 533 w 946"/>
              <a:gd name="T17" fmla="*/ 34 h 780"/>
              <a:gd name="T18" fmla="*/ 930 w 946"/>
              <a:gd name="T19" fmla="*/ 675 h 780"/>
              <a:gd name="T20" fmla="*/ 934 w 946"/>
              <a:gd name="T21" fmla="*/ 745 h 780"/>
              <a:gd name="T22" fmla="*/ 873 w 946"/>
              <a:gd name="T23" fmla="*/ 780 h 780"/>
              <a:gd name="T24" fmla="*/ 154 w 946"/>
              <a:gd name="T25" fmla="*/ 667 h 780"/>
              <a:gd name="T26" fmla="*/ 792 w 946"/>
              <a:gd name="T27" fmla="*/ 667 h 780"/>
              <a:gd name="T28" fmla="*/ 473 w 946"/>
              <a:gd name="T29" fmla="*/ 152 h 780"/>
              <a:gd name="T30" fmla="*/ 154 w 946"/>
              <a:gd name="T31" fmla="*/ 667 h 780"/>
              <a:gd name="T32" fmla="*/ 531 w 946"/>
              <a:gd name="T33" fmla="*/ 347 h 780"/>
              <a:gd name="T34" fmla="*/ 415 w 946"/>
              <a:gd name="T35" fmla="*/ 347 h 780"/>
              <a:gd name="T36" fmla="*/ 437 w 946"/>
              <a:gd name="T37" fmla="*/ 534 h 780"/>
              <a:gd name="T38" fmla="*/ 509 w 946"/>
              <a:gd name="T39" fmla="*/ 534 h 780"/>
              <a:gd name="T40" fmla="*/ 531 w 946"/>
              <a:gd name="T41" fmla="*/ 347 h 780"/>
              <a:gd name="T42" fmla="*/ 509 w 946"/>
              <a:gd name="T43" fmla="*/ 554 h 780"/>
              <a:gd name="T44" fmla="*/ 437 w 946"/>
              <a:gd name="T45" fmla="*/ 554 h 780"/>
              <a:gd name="T46" fmla="*/ 437 w 946"/>
              <a:gd name="T47" fmla="*/ 622 h 780"/>
              <a:gd name="T48" fmla="*/ 509 w 946"/>
              <a:gd name="T49" fmla="*/ 622 h 780"/>
              <a:gd name="T50" fmla="*/ 509 w 946"/>
              <a:gd name="T51" fmla="*/ 554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6" h="780">
                <a:moveTo>
                  <a:pt x="873" y="780"/>
                </a:moveTo>
                <a:cubicBezTo>
                  <a:pt x="73" y="780"/>
                  <a:pt x="73" y="780"/>
                  <a:pt x="73" y="780"/>
                </a:cubicBezTo>
                <a:cubicBezTo>
                  <a:pt x="46" y="780"/>
                  <a:pt x="24" y="767"/>
                  <a:pt x="12" y="745"/>
                </a:cubicBezTo>
                <a:cubicBezTo>
                  <a:pt x="0" y="723"/>
                  <a:pt x="2" y="697"/>
                  <a:pt x="16" y="675"/>
                </a:cubicBezTo>
                <a:cubicBezTo>
                  <a:pt x="414" y="33"/>
                  <a:pt x="414" y="33"/>
                  <a:pt x="414" y="33"/>
                </a:cubicBezTo>
                <a:cubicBezTo>
                  <a:pt x="414" y="32"/>
                  <a:pt x="414" y="32"/>
                  <a:pt x="414" y="32"/>
                </a:cubicBezTo>
                <a:cubicBezTo>
                  <a:pt x="428" y="12"/>
                  <a:pt x="450" y="0"/>
                  <a:pt x="473" y="0"/>
                </a:cubicBezTo>
                <a:cubicBezTo>
                  <a:pt x="496" y="0"/>
                  <a:pt x="518" y="12"/>
                  <a:pt x="532" y="32"/>
                </a:cubicBezTo>
                <a:cubicBezTo>
                  <a:pt x="533" y="34"/>
                  <a:pt x="533" y="34"/>
                  <a:pt x="533" y="34"/>
                </a:cubicBezTo>
                <a:cubicBezTo>
                  <a:pt x="930" y="675"/>
                  <a:pt x="930" y="675"/>
                  <a:pt x="930" y="675"/>
                </a:cubicBezTo>
                <a:cubicBezTo>
                  <a:pt x="944" y="697"/>
                  <a:pt x="946" y="723"/>
                  <a:pt x="934" y="745"/>
                </a:cubicBezTo>
                <a:cubicBezTo>
                  <a:pt x="922" y="767"/>
                  <a:pt x="900" y="780"/>
                  <a:pt x="873" y="780"/>
                </a:cubicBezTo>
                <a:close/>
                <a:moveTo>
                  <a:pt x="154" y="667"/>
                </a:moveTo>
                <a:cubicBezTo>
                  <a:pt x="792" y="667"/>
                  <a:pt x="792" y="667"/>
                  <a:pt x="792" y="667"/>
                </a:cubicBezTo>
                <a:cubicBezTo>
                  <a:pt x="473" y="152"/>
                  <a:pt x="473" y="152"/>
                  <a:pt x="473" y="152"/>
                </a:cubicBezTo>
                <a:lnTo>
                  <a:pt x="154" y="667"/>
                </a:lnTo>
                <a:close/>
                <a:moveTo>
                  <a:pt x="531" y="347"/>
                </a:moveTo>
                <a:cubicBezTo>
                  <a:pt x="415" y="347"/>
                  <a:pt x="415" y="347"/>
                  <a:pt x="415" y="347"/>
                </a:cubicBezTo>
                <a:cubicBezTo>
                  <a:pt x="437" y="534"/>
                  <a:pt x="437" y="534"/>
                  <a:pt x="437" y="534"/>
                </a:cubicBezTo>
                <a:cubicBezTo>
                  <a:pt x="509" y="534"/>
                  <a:pt x="509" y="534"/>
                  <a:pt x="509" y="534"/>
                </a:cubicBezTo>
                <a:lnTo>
                  <a:pt x="531" y="347"/>
                </a:lnTo>
                <a:close/>
                <a:moveTo>
                  <a:pt x="509" y="554"/>
                </a:moveTo>
                <a:cubicBezTo>
                  <a:pt x="437" y="554"/>
                  <a:pt x="437" y="554"/>
                  <a:pt x="437" y="554"/>
                </a:cubicBezTo>
                <a:cubicBezTo>
                  <a:pt x="437" y="622"/>
                  <a:pt x="437" y="622"/>
                  <a:pt x="437" y="622"/>
                </a:cubicBezTo>
                <a:cubicBezTo>
                  <a:pt x="509" y="622"/>
                  <a:pt x="509" y="622"/>
                  <a:pt x="509" y="622"/>
                </a:cubicBezTo>
                <a:lnTo>
                  <a:pt x="509" y="554"/>
                </a:lnTo>
                <a:close/>
              </a:path>
            </a:pathLst>
          </a:custGeom>
          <a:solidFill>
            <a:schemeClr val="accent4"/>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6" name="Title 2"/>
          <p:cNvSpPr txBox="1">
            <a:spLocks/>
          </p:cNvSpPr>
          <p:nvPr/>
        </p:nvSpPr>
        <p:spPr>
          <a:xfrm>
            <a:off x="1463093" y="296863"/>
            <a:ext cx="10698745" cy="914400"/>
          </a:xfrm>
          <a:prstGeom prst="rect">
            <a:avLst/>
          </a:prstGeom>
        </p:spPr>
        <p:txBody>
          <a:bodyPr lIns="182880" tIns="146304" rIns="182880" bIns="146304" anchor="t"/>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a:lstStyle>
          <a:p>
            <a:r>
              <a:rPr lang="en-US" sz="5507" b="1" dirty="0" smtClean="0">
                <a:latin typeface="+mn-lt"/>
              </a:rPr>
              <a:t>ATTENTION: PLEASE READ</a:t>
            </a:r>
            <a:endParaRPr lang="en-US" sz="5507" b="1" dirty="0">
              <a:latin typeface="+mn-lt"/>
            </a:endParaRPr>
          </a:p>
        </p:txBody>
      </p:sp>
      <p:sp>
        <p:nvSpPr>
          <p:cNvPr id="7" name="Text Placeholder 3"/>
          <p:cNvSpPr txBox="1">
            <a:spLocks/>
          </p:cNvSpPr>
          <p:nvPr/>
        </p:nvSpPr>
        <p:spPr>
          <a:xfrm>
            <a:off x="274637" y="1394165"/>
            <a:ext cx="11887201" cy="4617522"/>
          </a:xfrm>
          <a:prstGeom prst="rect">
            <a:avLst/>
          </a:prstGeom>
        </p:spPr>
        <p:txBody>
          <a:bodyPr lIns="182880" tIns="146304" rIns="182880" bIns="146304"/>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56" b="1" dirty="0" smtClean="0">
                <a:latin typeface="+mn-lt"/>
              </a:rPr>
              <a:t>Photography and copyright infringement.</a:t>
            </a:r>
            <a:endParaRPr lang="en-US" sz="2856" b="1" dirty="0">
              <a:latin typeface="+mn-lt"/>
            </a:endParaRPr>
          </a:p>
          <a:p>
            <a:pPr marL="0" indent="0">
              <a:lnSpc>
                <a:spcPct val="85000"/>
              </a:lnSpc>
              <a:spcBef>
                <a:spcPts val="1836"/>
              </a:spcBef>
              <a:buNone/>
            </a:pPr>
            <a:r>
              <a:rPr lang="en-US" sz="2700" dirty="0" smtClean="0"/>
              <a:t>Due to copyright laws, please refrain from searching for photography online and utilizing them in your presentations. Using imagery from movies, television, music </a:t>
            </a:r>
            <a:br>
              <a:rPr lang="en-US" sz="2700" dirty="0" smtClean="0"/>
            </a:br>
            <a:r>
              <a:rPr lang="en-US" sz="2700" dirty="0" smtClean="0"/>
              <a:t>and pop-culture is illegal, unless purchased from a stock photography site or given expressed written consent from the owner. If you have any questions regarding your imagery please contact Media Acquisitions Inquiries: </a:t>
            </a:r>
            <a:r>
              <a:rPr lang="en-US" sz="2700" dirty="0" smtClean="0">
                <a:hlinkClick r:id="rId2"/>
              </a:rPr>
              <a:t>mediaacq@microsoft.com</a:t>
            </a:r>
            <a:r>
              <a:rPr lang="en-US" sz="2700" dirty="0" smtClean="0"/>
              <a:t>. </a:t>
            </a:r>
          </a:p>
          <a:p>
            <a:pPr marL="0" indent="0">
              <a:lnSpc>
                <a:spcPct val="85000"/>
              </a:lnSpc>
              <a:spcBef>
                <a:spcPts val="1836"/>
              </a:spcBef>
              <a:buNone/>
            </a:pPr>
            <a:r>
              <a:rPr lang="en-US" sz="2700" dirty="0" smtClean="0"/>
              <a:t>Alternatively, please see the photography section (slides 74-83) </a:t>
            </a:r>
            <a:br>
              <a:rPr lang="en-US" sz="2700" dirty="0" smtClean="0"/>
            </a:br>
            <a:r>
              <a:rPr lang="en-US" sz="2700" dirty="0" smtClean="0"/>
              <a:t>of this template for instruction on impactful photo usage and </a:t>
            </a:r>
            <a:br>
              <a:rPr lang="en-US" sz="2700" dirty="0" smtClean="0"/>
            </a:br>
            <a:r>
              <a:rPr lang="en-US" sz="2700" dirty="0" smtClean="0"/>
              <a:t>links to Microsoft owned images.  </a:t>
            </a:r>
          </a:p>
          <a:p>
            <a:pPr marL="0" indent="0">
              <a:lnSpc>
                <a:spcPct val="85000"/>
              </a:lnSpc>
              <a:spcBef>
                <a:spcPts val="1836"/>
              </a:spcBef>
              <a:buNone/>
            </a:pPr>
            <a:r>
              <a:rPr lang="en-US" sz="2700" dirty="0" smtClean="0"/>
              <a:t>Please also consider branded illustrations. Examples of which, </a:t>
            </a:r>
            <a:br>
              <a:rPr lang="en-US" sz="2700" dirty="0" smtClean="0"/>
            </a:br>
            <a:r>
              <a:rPr lang="en-US" sz="2700" dirty="0" smtClean="0"/>
              <a:t>can be found on slides 64-72. </a:t>
            </a:r>
            <a:r>
              <a:rPr lang="en-US" sz="2700" dirty="0"/>
              <a:t>Please also see custom</a:t>
            </a:r>
            <a:br>
              <a:rPr lang="en-US" sz="2700" dirty="0"/>
            </a:br>
            <a:r>
              <a:rPr lang="en-US" sz="2700" dirty="0"/>
              <a:t>illustrations created by Silver Fox Productions on slide </a:t>
            </a:r>
            <a:r>
              <a:rPr lang="en-US" sz="2700" dirty="0" smtClean="0"/>
              <a:t>73.</a:t>
            </a:r>
            <a:endParaRPr lang="en-US" sz="2700" dirty="0"/>
          </a:p>
          <a:p>
            <a:pPr marL="0" indent="0">
              <a:lnSpc>
                <a:spcPct val="85000"/>
              </a:lnSpc>
              <a:spcBef>
                <a:spcPts val="1836"/>
              </a:spcBef>
              <a:buNone/>
            </a:pPr>
            <a:endParaRPr lang="en-US" sz="2700" dirty="0" smtClean="0"/>
          </a:p>
        </p:txBody>
      </p:sp>
      <p:pic>
        <p:nvPicPr>
          <p:cNvPr id="2" name="Picture 1"/>
          <p:cNvPicPr>
            <a:picLocks noChangeAspect="1"/>
          </p:cNvPicPr>
          <p:nvPr/>
        </p:nvPicPr>
        <p:blipFill>
          <a:blip r:embed="rId3"/>
          <a:stretch>
            <a:fillRect/>
          </a:stretch>
        </p:blipFill>
        <p:spPr>
          <a:xfrm>
            <a:off x="457200" y="479425"/>
            <a:ext cx="1005893" cy="736492"/>
          </a:xfrm>
          <a:prstGeom prst="rect">
            <a:avLst/>
          </a:prstGeom>
        </p:spPr>
      </p:pic>
    </p:spTree>
    <p:extLst>
      <p:ext uri="{BB962C8B-B14F-4D97-AF65-F5344CB8AC3E}">
        <p14:creationId xmlns:p14="http://schemas.microsoft.com/office/powerpoint/2010/main" val="48118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bwMode="gray">
          <a:xfrm>
            <a:off x="1147514" y="552990"/>
            <a:ext cx="2115929" cy="2115929"/>
            <a:chOff x="2659018" y="0"/>
            <a:chExt cx="6669132" cy="6669132"/>
          </a:xfrm>
        </p:grpSpPr>
        <p:grpSp>
          <p:nvGrpSpPr>
            <p:cNvPr id="15" name="Group 14"/>
            <p:cNvGrpSpPr/>
            <p:nvPr/>
          </p:nvGrpSpPr>
          <p:grpSpPr bwMode="gray">
            <a:xfrm>
              <a:off x="2659018" y="0"/>
              <a:ext cx="6669132" cy="6669132"/>
              <a:chOff x="1353639" y="994954"/>
              <a:chExt cx="3657273" cy="3657273"/>
            </a:xfrm>
          </p:grpSpPr>
          <p:sp>
            <p:nvSpPr>
              <p:cNvPr id="17" name="Oval 16"/>
              <p:cNvSpPr/>
              <p:nvPr/>
            </p:nvSpPr>
            <p:spPr bwMode="gray">
              <a:xfrm>
                <a:off x="1353639" y="994954"/>
                <a:ext cx="3657273" cy="3657273"/>
              </a:xfrm>
              <a:prstGeom prst="ellipse">
                <a:avLst/>
              </a:prstGeom>
              <a:solidFill>
                <a:srgbClr val="3756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997"/>
                <a:endParaRPr lang="en-US" sz="1770" dirty="0">
                  <a:solidFill>
                    <a:srgbClr val="FFFFFF"/>
                  </a:solidFill>
                </a:endParaRPr>
              </a:p>
            </p:txBody>
          </p:sp>
          <p:sp>
            <p:nvSpPr>
              <p:cNvPr id="18" name="Oval 17"/>
              <p:cNvSpPr/>
              <p:nvPr/>
            </p:nvSpPr>
            <p:spPr bwMode="gray">
              <a:xfrm>
                <a:off x="1985971" y="1627286"/>
                <a:ext cx="2392609" cy="2392609"/>
              </a:xfrm>
              <a:prstGeom prst="ellipse">
                <a:avLst/>
              </a:prstGeom>
              <a:solidFill>
                <a:srgbClr val="3E6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997"/>
                <a:endParaRPr lang="en-US" sz="1770" dirty="0">
                  <a:solidFill>
                    <a:srgbClr val="FFFFFF"/>
                  </a:solidFill>
                </a:endParaRPr>
              </a:p>
            </p:txBody>
          </p:sp>
        </p:grpSp>
        <p:pic>
          <p:nvPicPr>
            <p:cNvPr id="16" name="Picture 15"/>
            <p:cNvPicPr>
              <a:picLocks noChangeAspect="1"/>
            </p:cNvPicPr>
            <p:nvPr/>
          </p:nvPicPr>
          <p:blipFill>
            <a:blip r:embed="rId3"/>
            <a:stretch>
              <a:fillRect/>
            </a:stretch>
          </p:blipFill>
          <p:spPr bwMode="gray">
            <a:xfrm>
              <a:off x="4265829" y="2127822"/>
              <a:ext cx="3421147" cy="2132019"/>
            </a:xfrm>
            <a:prstGeom prst="rect">
              <a:avLst/>
            </a:prstGeom>
          </p:spPr>
        </p:pic>
      </p:grpSp>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1439" y="2668919"/>
            <a:ext cx="4232418" cy="3221607"/>
          </a:xfrm>
          <a:prstGeom prst="rect">
            <a:avLst/>
          </a:prstGeom>
        </p:spPr>
      </p:pic>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74062" y="3109881"/>
            <a:ext cx="4159795" cy="1513665"/>
          </a:xfrm>
          <a:prstGeom prst="rect">
            <a:avLst/>
          </a:prstGeom>
        </p:spPr>
      </p:pic>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135206" y="2745896"/>
            <a:ext cx="3636736" cy="1008955"/>
          </a:xfrm>
          <a:prstGeom prst="rect">
            <a:avLst/>
          </a:prstGeom>
        </p:spPr>
      </p:pic>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bwMode="gray">
          <a:xfrm>
            <a:off x="135206" y="1909766"/>
            <a:ext cx="4119513" cy="1780106"/>
          </a:xfrm>
          <a:prstGeom prst="rect">
            <a:avLst/>
          </a:prstGeom>
        </p:spPr>
      </p:pic>
      <p:sp>
        <p:nvSpPr>
          <p:cNvPr id="23" name="TextBox 22"/>
          <p:cNvSpPr txBox="1"/>
          <p:nvPr/>
        </p:nvSpPr>
        <p:spPr>
          <a:xfrm>
            <a:off x="4861298" y="2123972"/>
            <a:ext cx="7300539" cy="2710060"/>
          </a:xfrm>
          <a:prstGeom prst="rect">
            <a:avLst/>
          </a:prstGeom>
          <a:noFill/>
        </p:spPr>
        <p:txBody>
          <a:bodyPr wrap="square" lIns="182880" tIns="146304" rIns="182880" bIns="182880" rtlCol="0" anchor="t">
            <a:noAutofit/>
          </a:bodyPr>
          <a:lstStyle/>
          <a:p>
            <a:pPr defTabSz="577992"/>
            <a:r>
              <a:rPr lang="en-US" sz="7200" dirty="0" smtClean="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rPr>
              <a:t>Apps for everyone</a:t>
            </a:r>
            <a:endParaRPr lang="en-US" sz="7200" dirty="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9665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8395" y="2125663"/>
            <a:ext cx="8229600" cy="1831975"/>
          </a:xfrm>
        </p:spPr>
        <p:txBody>
          <a:bodyPr/>
          <a:lstStyle/>
          <a:p>
            <a:r>
              <a:rPr lang="en-US" sz="6600" dirty="0" smtClean="0">
                <a:gradFill>
                  <a:gsLst>
                    <a:gs pos="8029">
                      <a:schemeClr val="tx1"/>
                    </a:gs>
                    <a:gs pos="26000">
                      <a:schemeClr val="tx1"/>
                    </a:gs>
                  </a:gsLst>
                  <a:lin ang="5400000" scaled="0"/>
                </a:gradFill>
              </a:rPr>
              <a:t>Sample content </a:t>
            </a:r>
            <a:br>
              <a:rPr lang="en-US" sz="6600" dirty="0" smtClean="0">
                <a:gradFill>
                  <a:gsLst>
                    <a:gs pos="8029">
                      <a:schemeClr val="tx1"/>
                    </a:gs>
                    <a:gs pos="26000">
                      <a:schemeClr val="tx1"/>
                    </a:gs>
                  </a:gsLst>
                  <a:lin ang="5400000" scaled="0"/>
                </a:gradFill>
              </a:rPr>
            </a:br>
            <a:r>
              <a:rPr lang="en-US" sz="6600" dirty="0" smtClean="0">
                <a:gradFill>
                  <a:gsLst>
                    <a:gs pos="8029">
                      <a:schemeClr val="tx1"/>
                    </a:gs>
                    <a:gs pos="26000">
                      <a:schemeClr val="tx1"/>
                    </a:gs>
                  </a:gsLst>
                  <a:lin ang="5400000" scaled="0"/>
                </a:gradFill>
              </a:rPr>
              <a:t>with illustration</a:t>
            </a:r>
            <a:endParaRPr lang="en-US" sz="6600" dirty="0">
              <a:gradFill>
                <a:gsLst>
                  <a:gs pos="8029">
                    <a:schemeClr val="tx1"/>
                  </a:gs>
                  <a:gs pos="26000">
                    <a:schemeClr val="tx1"/>
                  </a:gs>
                </a:gsLst>
                <a:lin ang="5400000" scaled="0"/>
              </a:gradFill>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32437" y="3172919"/>
            <a:ext cx="6929438" cy="3847005"/>
          </a:xfrm>
          <a:prstGeom prst="rect">
            <a:avLst/>
          </a:prstGeom>
        </p:spPr>
      </p:pic>
    </p:spTree>
    <p:extLst>
      <p:ext uri="{BB962C8B-B14F-4D97-AF65-F5344CB8AC3E}">
        <p14:creationId xmlns:p14="http://schemas.microsoft.com/office/powerpoint/2010/main" val="254221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 Placeholder 25"/>
          <p:cNvSpPr txBox="1">
            <a:spLocks/>
          </p:cNvSpPr>
          <p:nvPr/>
        </p:nvSpPr>
        <p:spPr bwMode="invGray">
          <a:xfrm>
            <a:off x="6675438" y="2148958"/>
            <a:ext cx="5486400" cy="1828800"/>
          </a:xfrm>
          <a:prstGeom prst="rect">
            <a:avLst/>
          </a:prstGeom>
        </p:spPr>
        <p:txBody>
          <a:bodyPr vert="horz" wrap="square" lIns="182880" tIns="146304" rIns="182880" bIns="146304"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32742">
              <a:lnSpc>
                <a:spcPct val="90000"/>
              </a:lnSpc>
              <a:buClr>
                <a:srgbClr val="FFFFFF"/>
              </a:buClr>
              <a:buSzPct val="90000"/>
            </a:pPr>
            <a:r>
              <a:rPr lang="en-US" sz="6100" dirty="0" smtClean="0"/>
              <a:t>Get started</a:t>
            </a:r>
            <a:br>
              <a:rPr lang="en-US" sz="6100" dirty="0" smtClean="0"/>
            </a:br>
            <a:r>
              <a:rPr lang="en-US" sz="3600" spc="0" dirty="0"/>
              <a:t>http://</a:t>
            </a:r>
            <a:r>
              <a:rPr lang="en-US" sz="3600" spc="0" dirty="0" smtClean="0"/>
              <a:t>www.microsoft.com</a:t>
            </a:r>
            <a:endParaRPr lang="en-US" sz="3600" spc="0"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b="14927"/>
          <a:stretch/>
        </p:blipFill>
        <p:spPr bwMode="invGray">
          <a:xfrm>
            <a:off x="935034" y="1149850"/>
            <a:ext cx="4772722" cy="5834270"/>
          </a:xfrm>
          <a:prstGeom prst="rect">
            <a:avLst/>
          </a:prstGeom>
        </p:spPr>
      </p:pic>
      <p:pic>
        <p:nvPicPr>
          <p:cNvPr id="2" name="Picture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72916" y="1465866"/>
            <a:ext cx="4313484" cy="2736484"/>
          </a:xfrm>
          <a:prstGeom prst="rect">
            <a:avLst/>
          </a:prstGeom>
        </p:spPr>
      </p:pic>
    </p:spTree>
    <p:extLst>
      <p:ext uri="{BB962C8B-B14F-4D97-AF65-F5344CB8AC3E}">
        <p14:creationId xmlns:p14="http://schemas.microsoft.com/office/powerpoint/2010/main" val="197337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2700" y="4605138"/>
            <a:ext cx="12461875" cy="2439335"/>
          </a:xfrm>
          <a:custGeom>
            <a:avLst/>
            <a:gdLst>
              <a:gd name="connsiteX0" fmla="*/ 0 w 12436475"/>
              <a:gd name="connsiteY0" fmla="*/ 0 h 1385235"/>
              <a:gd name="connsiteX1" fmla="*/ 12436475 w 12436475"/>
              <a:gd name="connsiteY1" fmla="*/ 0 h 1385235"/>
              <a:gd name="connsiteX2" fmla="*/ 12436475 w 12436475"/>
              <a:gd name="connsiteY2" fmla="*/ 1385235 h 1385235"/>
              <a:gd name="connsiteX3" fmla="*/ 0 w 12436475"/>
              <a:gd name="connsiteY3" fmla="*/ 1385235 h 1385235"/>
              <a:gd name="connsiteX4" fmla="*/ 0 w 12436475"/>
              <a:gd name="connsiteY4" fmla="*/ 0 h 1385235"/>
              <a:gd name="connsiteX0" fmla="*/ 0 w 12449175"/>
              <a:gd name="connsiteY0" fmla="*/ 787400 h 2172635"/>
              <a:gd name="connsiteX1" fmla="*/ 12449175 w 12449175"/>
              <a:gd name="connsiteY1" fmla="*/ 0 h 2172635"/>
              <a:gd name="connsiteX2" fmla="*/ 12436475 w 12449175"/>
              <a:gd name="connsiteY2" fmla="*/ 2172635 h 2172635"/>
              <a:gd name="connsiteX3" fmla="*/ 0 w 12449175"/>
              <a:gd name="connsiteY3" fmla="*/ 2172635 h 2172635"/>
              <a:gd name="connsiteX4" fmla="*/ 0 w 12449175"/>
              <a:gd name="connsiteY4" fmla="*/ 787400 h 2172635"/>
              <a:gd name="connsiteX0" fmla="*/ 0 w 12449175"/>
              <a:gd name="connsiteY0" fmla="*/ 1828800 h 2172635"/>
              <a:gd name="connsiteX1" fmla="*/ 12449175 w 12449175"/>
              <a:gd name="connsiteY1" fmla="*/ 0 h 2172635"/>
              <a:gd name="connsiteX2" fmla="*/ 12436475 w 12449175"/>
              <a:gd name="connsiteY2" fmla="*/ 2172635 h 2172635"/>
              <a:gd name="connsiteX3" fmla="*/ 0 w 12449175"/>
              <a:gd name="connsiteY3" fmla="*/ 2172635 h 2172635"/>
              <a:gd name="connsiteX4" fmla="*/ 0 w 12449175"/>
              <a:gd name="connsiteY4" fmla="*/ 1828800 h 2172635"/>
              <a:gd name="connsiteX0" fmla="*/ 0 w 12449175"/>
              <a:gd name="connsiteY0" fmla="*/ 1828800 h 2452035"/>
              <a:gd name="connsiteX1" fmla="*/ 12449175 w 12449175"/>
              <a:gd name="connsiteY1" fmla="*/ 0 h 2452035"/>
              <a:gd name="connsiteX2" fmla="*/ 12423775 w 12449175"/>
              <a:gd name="connsiteY2" fmla="*/ 2452035 h 2452035"/>
              <a:gd name="connsiteX3" fmla="*/ 0 w 12449175"/>
              <a:gd name="connsiteY3" fmla="*/ 2172635 h 2452035"/>
              <a:gd name="connsiteX4" fmla="*/ 0 w 12449175"/>
              <a:gd name="connsiteY4" fmla="*/ 1828800 h 2452035"/>
              <a:gd name="connsiteX0" fmla="*/ 0 w 12449175"/>
              <a:gd name="connsiteY0" fmla="*/ 1828800 h 2452035"/>
              <a:gd name="connsiteX1" fmla="*/ 12449175 w 12449175"/>
              <a:gd name="connsiteY1" fmla="*/ 0 h 2452035"/>
              <a:gd name="connsiteX2" fmla="*/ 12423775 w 12449175"/>
              <a:gd name="connsiteY2" fmla="*/ 2452035 h 2452035"/>
              <a:gd name="connsiteX3" fmla="*/ 63500 w 12449175"/>
              <a:gd name="connsiteY3" fmla="*/ 2413935 h 2452035"/>
              <a:gd name="connsiteX4" fmla="*/ 0 w 12449175"/>
              <a:gd name="connsiteY4" fmla="*/ 1828800 h 2452035"/>
              <a:gd name="connsiteX0" fmla="*/ 12700 w 12461875"/>
              <a:gd name="connsiteY0" fmla="*/ 1828800 h 2452035"/>
              <a:gd name="connsiteX1" fmla="*/ 12461875 w 12461875"/>
              <a:gd name="connsiteY1" fmla="*/ 0 h 2452035"/>
              <a:gd name="connsiteX2" fmla="*/ 12436475 w 12461875"/>
              <a:gd name="connsiteY2" fmla="*/ 2452035 h 2452035"/>
              <a:gd name="connsiteX3" fmla="*/ 0 w 12461875"/>
              <a:gd name="connsiteY3" fmla="*/ 2413935 h 2452035"/>
              <a:gd name="connsiteX4" fmla="*/ 12700 w 12461875"/>
              <a:gd name="connsiteY4" fmla="*/ 1828800 h 2452035"/>
              <a:gd name="connsiteX0" fmla="*/ 12700 w 12461875"/>
              <a:gd name="connsiteY0" fmla="*/ 1879600 h 2452035"/>
              <a:gd name="connsiteX1" fmla="*/ 12461875 w 12461875"/>
              <a:gd name="connsiteY1" fmla="*/ 0 h 2452035"/>
              <a:gd name="connsiteX2" fmla="*/ 12436475 w 12461875"/>
              <a:gd name="connsiteY2" fmla="*/ 2452035 h 2452035"/>
              <a:gd name="connsiteX3" fmla="*/ 0 w 12461875"/>
              <a:gd name="connsiteY3" fmla="*/ 2413935 h 2452035"/>
              <a:gd name="connsiteX4" fmla="*/ 12700 w 12461875"/>
              <a:gd name="connsiteY4" fmla="*/ 1879600 h 2452035"/>
              <a:gd name="connsiteX0" fmla="*/ 12700 w 12461875"/>
              <a:gd name="connsiteY0" fmla="*/ 1866900 h 2439335"/>
              <a:gd name="connsiteX1" fmla="*/ 12461875 w 12461875"/>
              <a:gd name="connsiteY1" fmla="*/ 0 h 2439335"/>
              <a:gd name="connsiteX2" fmla="*/ 12436475 w 12461875"/>
              <a:gd name="connsiteY2" fmla="*/ 2439335 h 2439335"/>
              <a:gd name="connsiteX3" fmla="*/ 0 w 12461875"/>
              <a:gd name="connsiteY3" fmla="*/ 2401235 h 2439335"/>
              <a:gd name="connsiteX4" fmla="*/ 12700 w 12461875"/>
              <a:gd name="connsiteY4" fmla="*/ 1866900 h 2439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1875" h="2439335">
                <a:moveTo>
                  <a:pt x="12700" y="1866900"/>
                </a:moveTo>
                <a:lnTo>
                  <a:pt x="12461875" y="0"/>
                </a:lnTo>
                <a:cubicBezTo>
                  <a:pt x="12457642" y="724212"/>
                  <a:pt x="12440708" y="1715123"/>
                  <a:pt x="12436475" y="2439335"/>
                </a:cubicBezTo>
                <a:lnTo>
                  <a:pt x="0" y="2401235"/>
                </a:lnTo>
                <a:lnTo>
                  <a:pt x="12700" y="1866900"/>
                </a:lnTo>
                <a:close/>
              </a:path>
            </a:pathLst>
          </a:cu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82" name="Group 181"/>
          <p:cNvGrpSpPr/>
          <p:nvPr/>
        </p:nvGrpSpPr>
        <p:grpSpPr>
          <a:xfrm>
            <a:off x="274637" y="2590145"/>
            <a:ext cx="15546897" cy="8420553"/>
            <a:chOff x="1920444" y="-2164377"/>
            <a:chExt cx="7998340" cy="3985777"/>
          </a:xfrm>
          <a:scene3d>
            <a:camera prst="isometricOffAxis1Top"/>
            <a:lightRig rig="threePt" dir="t"/>
          </a:scene3d>
        </p:grpSpPr>
        <p:sp>
          <p:nvSpPr>
            <p:cNvPr id="183" name="Rectangle 182"/>
            <p:cNvSpPr/>
            <p:nvPr/>
          </p:nvSpPr>
          <p:spPr bwMode="auto">
            <a:xfrm>
              <a:off x="1920444" y="-2158491"/>
              <a:ext cx="1915194" cy="914400"/>
            </a:xfrm>
            <a:prstGeom prst="rect">
              <a:avLst/>
            </a:prstGeom>
            <a:solidFill>
              <a:srgbClr val="0087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84" name="Rectangle 183"/>
            <p:cNvSpPr/>
            <p:nvPr/>
          </p:nvSpPr>
          <p:spPr bwMode="auto">
            <a:xfrm>
              <a:off x="1920444" y="-1147765"/>
              <a:ext cx="914400" cy="914400"/>
            </a:xfrm>
            <a:prstGeom prst="rect">
              <a:avLst/>
            </a:prstGeom>
            <a:solidFill>
              <a:srgbClr val="2674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p:nvSpPr>
          <p:spPr bwMode="auto">
            <a:xfrm>
              <a:off x="2932435" y="-1147765"/>
              <a:ext cx="914400" cy="914400"/>
            </a:xfrm>
            <a:prstGeom prst="rect">
              <a:avLst/>
            </a:prstGeom>
            <a:solidFill>
              <a:srgbClr val="5F3B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p:nvSpPr>
          <p:spPr bwMode="auto">
            <a:xfrm>
              <a:off x="3944426" y="-1147765"/>
              <a:ext cx="914400" cy="914400"/>
            </a:xfrm>
            <a:prstGeom prst="rect">
              <a:avLst/>
            </a:prstGeom>
            <a:solidFill>
              <a:srgbClr val="8E00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p:nvSpPr>
          <p:spPr bwMode="auto">
            <a:xfrm>
              <a:off x="4956418" y="-1147765"/>
              <a:ext cx="914400" cy="914400"/>
            </a:xfrm>
            <a:prstGeom prst="rect">
              <a:avLst/>
            </a:prstGeom>
            <a:solidFill>
              <a:srgbClr val="094C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88" name="Rectangle 187"/>
            <p:cNvSpPr/>
            <p:nvPr/>
          </p:nvSpPr>
          <p:spPr bwMode="auto">
            <a:xfrm>
              <a:off x="3944426" y="-2164377"/>
              <a:ext cx="914400" cy="914400"/>
            </a:xfrm>
            <a:prstGeom prst="rect">
              <a:avLst/>
            </a:prstGeom>
            <a:solidFill>
              <a:srgbClr val="2674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89" name="Rectangle 188"/>
            <p:cNvSpPr/>
            <p:nvPr/>
          </p:nvSpPr>
          <p:spPr bwMode="auto">
            <a:xfrm>
              <a:off x="4956418" y="-2164377"/>
              <a:ext cx="914400" cy="914400"/>
            </a:xfrm>
            <a:prstGeom prst="rect">
              <a:avLst/>
            </a:prstGeom>
            <a:solidFill>
              <a:srgbClr val="008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0" name="Rectangle 189"/>
            <p:cNvSpPr/>
            <p:nvPr/>
          </p:nvSpPr>
          <p:spPr bwMode="auto">
            <a:xfrm>
              <a:off x="5968410" y="-2164377"/>
              <a:ext cx="914400" cy="1931012"/>
            </a:xfrm>
            <a:prstGeom prst="rect">
              <a:avLst/>
            </a:prstGeom>
            <a:solidFill>
              <a:srgbClr val="3D17B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1" name="Rectangle 190"/>
            <p:cNvSpPr/>
            <p:nvPr/>
          </p:nvSpPr>
          <p:spPr bwMode="auto">
            <a:xfrm>
              <a:off x="6980401" y="-1147765"/>
              <a:ext cx="914400" cy="914400"/>
            </a:xfrm>
            <a:prstGeom prst="rect">
              <a:avLst/>
            </a:prstGeom>
            <a:solidFill>
              <a:srgbClr val="9200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2" name="Rectangle 191"/>
            <p:cNvSpPr/>
            <p:nvPr/>
          </p:nvSpPr>
          <p:spPr bwMode="auto">
            <a:xfrm>
              <a:off x="6980401" y="-2164377"/>
              <a:ext cx="914400" cy="914400"/>
            </a:xfrm>
            <a:prstGeom prst="rect">
              <a:avLst/>
            </a:prstGeom>
            <a:solidFill>
              <a:srgbClr val="008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p:cNvSpPr/>
            <p:nvPr/>
          </p:nvSpPr>
          <p:spPr bwMode="auto">
            <a:xfrm>
              <a:off x="7992392" y="-1147765"/>
              <a:ext cx="1915194" cy="914400"/>
            </a:xfrm>
            <a:prstGeom prst="rect">
              <a:avLst/>
            </a:prstGeom>
            <a:solidFill>
              <a:srgbClr val="008E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p:cNvSpPr/>
            <p:nvPr/>
          </p:nvSpPr>
          <p:spPr bwMode="auto">
            <a:xfrm>
              <a:off x="7992392" y="-2164377"/>
              <a:ext cx="914400" cy="914400"/>
            </a:xfrm>
            <a:prstGeom prst="rect">
              <a:avLst/>
            </a:prstGeom>
            <a:solidFill>
              <a:srgbClr val="AD19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p:cNvSpPr/>
            <p:nvPr/>
          </p:nvSpPr>
          <p:spPr bwMode="auto">
            <a:xfrm>
              <a:off x="9004384" y="-2164377"/>
              <a:ext cx="914400" cy="914400"/>
            </a:xfrm>
            <a:prstGeom prst="rect">
              <a:avLst/>
            </a:prstGeom>
            <a:solidFill>
              <a:srgbClr val="0087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p:cNvSpPr/>
            <p:nvPr/>
          </p:nvSpPr>
          <p:spPr bwMode="auto">
            <a:xfrm>
              <a:off x="1920444" y="-103726"/>
              <a:ext cx="1915194" cy="914400"/>
            </a:xfrm>
            <a:prstGeom prst="rect">
              <a:avLst/>
            </a:prstGeom>
            <a:solidFill>
              <a:srgbClr val="DB55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p:cNvSpPr/>
            <p:nvPr/>
          </p:nvSpPr>
          <p:spPr bwMode="auto">
            <a:xfrm>
              <a:off x="1920444" y="907000"/>
              <a:ext cx="914400" cy="914400"/>
            </a:xfrm>
            <a:prstGeom prst="rect">
              <a:avLst/>
            </a:prstGeom>
            <a:solidFill>
              <a:srgbClr val="9200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p:cNvSpPr/>
            <p:nvPr/>
          </p:nvSpPr>
          <p:spPr bwMode="auto">
            <a:xfrm>
              <a:off x="2932435" y="907000"/>
              <a:ext cx="914400" cy="914400"/>
            </a:xfrm>
            <a:prstGeom prst="rect">
              <a:avLst/>
            </a:prstGeom>
            <a:solidFill>
              <a:srgbClr val="009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p:cNvSpPr/>
            <p:nvPr/>
          </p:nvSpPr>
          <p:spPr bwMode="auto">
            <a:xfrm>
              <a:off x="3944426" y="907000"/>
              <a:ext cx="914400" cy="914400"/>
            </a:xfrm>
            <a:prstGeom prst="rect">
              <a:avLst/>
            </a:prstGeom>
            <a:solidFill>
              <a:srgbClr val="5F3B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p:cNvSpPr/>
            <p:nvPr/>
          </p:nvSpPr>
          <p:spPr bwMode="auto">
            <a:xfrm>
              <a:off x="4956418" y="907000"/>
              <a:ext cx="914400" cy="914400"/>
            </a:xfrm>
            <a:prstGeom prst="rect">
              <a:avLst/>
            </a:prstGeom>
            <a:solidFill>
              <a:srgbClr val="DB55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p:cNvSpPr/>
            <p:nvPr/>
          </p:nvSpPr>
          <p:spPr bwMode="auto">
            <a:xfrm>
              <a:off x="3944426" y="-109612"/>
              <a:ext cx="914400" cy="914400"/>
            </a:xfrm>
            <a:prstGeom prst="rect">
              <a:avLst/>
            </a:prstGeom>
            <a:solidFill>
              <a:srgbClr val="AD19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02" name="Rectangle 201"/>
            <p:cNvSpPr/>
            <p:nvPr/>
          </p:nvSpPr>
          <p:spPr bwMode="auto">
            <a:xfrm>
              <a:off x="4956418" y="-109612"/>
              <a:ext cx="914400" cy="914400"/>
            </a:xfrm>
            <a:prstGeom prst="rect">
              <a:avLst/>
            </a:prstGeom>
            <a:solidFill>
              <a:srgbClr val="0087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03" name="Rectangle 202"/>
            <p:cNvSpPr/>
            <p:nvPr/>
          </p:nvSpPr>
          <p:spPr bwMode="auto">
            <a:xfrm>
              <a:off x="5968410" y="-109612"/>
              <a:ext cx="914400" cy="1931012"/>
            </a:xfrm>
            <a:prstGeom prst="rect">
              <a:avLst/>
            </a:prstGeom>
            <a:solidFill>
              <a:srgbClr val="DB55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04" name="Rectangle 203"/>
            <p:cNvSpPr/>
            <p:nvPr/>
          </p:nvSpPr>
          <p:spPr bwMode="auto">
            <a:xfrm>
              <a:off x="6980401" y="907000"/>
              <a:ext cx="914400" cy="914400"/>
            </a:xfrm>
            <a:prstGeom prst="rect">
              <a:avLst/>
            </a:prstGeom>
            <a:solidFill>
              <a:srgbClr val="AD19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05" name="Rectangle 204"/>
            <p:cNvSpPr/>
            <p:nvPr/>
          </p:nvSpPr>
          <p:spPr bwMode="auto">
            <a:xfrm>
              <a:off x="6980401" y="-109612"/>
              <a:ext cx="914400" cy="914400"/>
            </a:xfrm>
            <a:prstGeom prst="rect">
              <a:avLst/>
            </a:prstGeom>
            <a:solidFill>
              <a:srgbClr val="0087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p:cNvSpPr/>
            <p:nvPr/>
          </p:nvSpPr>
          <p:spPr bwMode="auto">
            <a:xfrm>
              <a:off x="7992392" y="907000"/>
              <a:ext cx="1915194" cy="914400"/>
            </a:xfrm>
            <a:prstGeom prst="rect">
              <a:avLst/>
            </a:prstGeom>
            <a:solidFill>
              <a:srgbClr val="3D17B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07" name="Rectangle 206"/>
            <p:cNvSpPr/>
            <p:nvPr/>
          </p:nvSpPr>
          <p:spPr bwMode="auto">
            <a:xfrm>
              <a:off x="7992392" y="-109612"/>
              <a:ext cx="914400" cy="914400"/>
            </a:xfrm>
            <a:prstGeom prst="rect">
              <a:avLst/>
            </a:prstGeom>
            <a:solidFill>
              <a:srgbClr val="DB55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p:cNvSpPr/>
            <p:nvPr/>
          </p:nvSpPr>
          <p:spPr bwMode="auto">
            <a:xfrm>
              <a:off x="9004384" y="-109612"/>
              <a:ext cx="914400" cy="914400"/>
            </a:xfrm>
            <a:prstGeom prst="rect">
              <a:avLst/>
            </a:prstGeom>
            <a:solidFill>
              <a:srgbClr val="9200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253" name="TextBox 252"/>
          <p:cNvSpPr txBox="1"/>
          <p:nvPr/>
        </p:nvSpPr>
        <p:spPr>
          <a:xfrm>
            <a:off x="479073" y="1564312"/>
            <a:ext cx="5879314"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smtClean="0">
                <a:gradFill>
                  <a:gsLst>
                    <a:gs pos="2917">
                      <a:srgbClr val="FFFFFF"/>
                    </a:gs>
                    <a:gs pos="100000">
                      <a:srgbClr val="FFFFFF"/>
                    </a:gs>
                  </a:gsLst>
                  <a:lin ang="5400000" scaled="0"/>
                </a:gradFill>
                <a:latin typeface="Segoe UI Light"/>
              </a:rPr>
              <a:t>Morning break</a:t>
            </a:r>
          </a:p>
        </p:txBody>
      </p:sp>
      <p:grpSp>
        <p:nvGrpSpPr>
          <p:cNvPr id="238" name="Group 237"/>
          <p:cNvGrpSpPr/>
          <p:nvPr/>
        </p:nvGrpSpPr>
        <p:grpSpPr>
          <a:xfrm>
            <a:off x="9464383" y="3768942"/>
            <a:ext cx="1892410" cy="1944735"/>
            <a:chOff x="8402892" y="3509746"/>
            <a:chExt cx="2495054" cy="2564041"/>
          </a:xfrm>
        </p:grpSpPr>
        <p:sp>
          <p:nvSpPr>
            <p:cNvPr id="239" name="Freeform 94"/>
            <p:cNvSpPr>
              <a:spLocks/>
            </p:cNvSpPr>
            <p:nvPr/>
          </p:nvSpPr>
          <p:spPr bwMode="auto">
            <a:xfrm>
              <a:off x="8402892" y="3797195"/>
              <a:ext cx="873844" cy="454169"/>
            </a:xfrm>
            <a:custGeom>
              <a:avLst/>
              <a:gdLst>
                <a:gd name="T0" fmla="*/ 304 w 304"/>
                <a:gd name="T1" fmla="*/ 106 h 158"/>
                <a:gd name="T2" fmla="*/ 152 w 304"/>
                <a:gd name="T3" fmla="*/ 50 h 158"/>
                <a:gd name="T4" fmla="*/ 126 w 304"/>
                <a:gd name="T5" fmla="*/ 0 h 158"/>
                <a:gd name="T6" fmla="*/ 102 w 304"/>
                <a:gd name="T7" fmla="*/ 4 h 158"/>
                <a:gd name="T8" fmla="*/ 114 w 304"/>
                <a:gd name="T9" fmla="*/ 48 h 158"/>
                <a:gd name="T10" fmla="*/ 22 w 304"/>
                <a:gd name="T11" fmla="*/ 40 h 158"/>
                <a:gd name="T12" fmla="*/ 18 w 304"/>
                <a:gd name="T13" fmla="*/ 46 h 158"/>
                <a:gd name="T14" fmla="*/ 64 w 304"/>
                <a:gd name="T15" fmla="*/ 64 h 158"/>
                <a:gd name="T16" fmla="*/ 0 w 304"/>
                <a:gd name="T17" fmla="*/ 72 h 158"/>
                <a:gd name="T18" fmla="*/ 0 w 304"/>
                <a:gd name="T19" fmla="*/ 82 h 158"/>
                <a:gd name="T20" fmla="*/ 64 w 304"/>
                <a:gd name="T21" fmla="*/ 92 h 158"/>
                <a:gd name="T22" fmla="*/ 12 w 304"/>
                <a:gd name="T23" fmla="*/ 116 h 158"/>
                <a:gd name="T24" fmla="*/ 12 w 304"/>
                <a:gd name="T25" fmla="*/ 122 h 158"/>
                <a:gd name="T26" fmla="*/ 82 w 304"/>
                <a:gd name="T27" fmla="*/ 106 h 158"/>
                <a:gd name="T28" fmla="*/ 50 w 304"/>
                <a:gd name="T29" fmla="*/ 150 h 158"/>
                <a:gd name="T30" fmla="*/ 56 w 304"/>
                <a:gd name="T31" fmla="*/ 158 h 158"/>
                <a:gd name="T32" fmla="*/ 150 w 304"/>
                <a:gd name="T33" fmla="*/ 96 h 158"/>
                <a:gd name="T34" fmla="*/ 292 w 304"/>
                <a:gd name="T35" fmla="*/ 130 h 158"/>
                <a:gd name="T36" fmla="*/ 304 w 304"/>
                <a:gd name="T37" fmla="*/ 10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158">
                  <a:moveTo>
                    <a:pt x="304" y="106"/>
                  </a:moveTo>
                  <a:lnTo>
                    <a:pt x="152" y="50"/>
                  </a:lnTo>
                  <a:lnTo>
                    <a:pt x="126" y="0"/>
                  </a:lnTo>
                  <a:lnTo>
                    <a:pt x="102" y="4"/>
                  </a:lnTo>
                  <a:lnTo>
                    <a:pt x="114" y="48"/>
                  </a:lnTo>
                  <a:lnTo>
                    <a:pt x="22" y="40"/>
                  </a:lnTo>
                  <a:lnTo>
                    <a:pt x="18" y="46"/>
                  </a:lnTo>
                  <a:lnTo>
                    <a:pt x="64" y="64"/>
                  </a:lnTo>
                  <a:lnTo>
                    <a:pt x="0" y="72"/>
                  </a:lnTo>
                  <a:lnTo>
                    <a:pt x="0" y="82"/>
                  </a:lnTo>
                  <a:lnTo>
                    <a:pt x="64" y="92"/>
                  </a:lnTo>
                  <a:lnTo>
                    <a:pt x="12" y="116"/>
                  </a:lnTo>
                  <a:lnTo>
                    <a:pt x="12" y="122"/>
                  </a:lnTo>
                  <a:lnTo>
                    <a:pt x="82" y="106"/>
                  </a:lnTo>
                  <a:lnTo>
                    <a:pt x="50" y="150"/>
                  </a:lnTo>
                  <a:lnTo>
                    <a:pt x="56" y="158"/>
                  </a:lnTo>
                  <a:lnTo>
                    <a:pt x="150" y="96"/>
                  </a:lnTo>
                  <a:lnTo>
                    <a:pt x="292" y="130"/>
                  </a:lnTo>
                  <a:lnTo>
                    <a:pt x="304" y="106"/>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0" name="Freeform 95"/>
            <p:cNvSpPr>
              <a:spLocks/>
            </p:cNvSpPr>
            <p:nvPr/>
          </p:nvSpPr>
          <p:spPr bwMode="auto">
            <a:xfrm>
              <a:off x="9753901" y="5033223"/>
              <a:ext cx="1075058" cy="816354"/>
            </a:xfrm>
            <a:custGeom>
              <a:avLst/>
              <a:gdLst>
                <a:gd name="T0" fmla="*/ 0 w 374"/>
                <a:gd name="T1" fmla="*/ 38 h 284"/>
                <a:gd name="T2" fmla="*/ 126 w 374"/>
                <a:gd name="T3" fmla="*/ 284 h 284"/>
                <a:gd name="T4" fmla="*/ 294 w 374"/>
                <a:gd name="T5" fmla="*/ 116 h 284"/>
                <a:gd name="T6" fmla="*/ 374 w 374"/>
                <a:gd name="T7" fmla="*/ 228 h 284"/>
                <a:gd name="T8" fmla="*/ 332 w 374"/>
                <a:gd name="T9" fmla="*/ 16 h 284"/>
                <a:gd name="T10" fmla="*/ 150 w 374"/>
                <a:gd name="T11" fmla="*/ 190 h 284"/>
                <a:gd name="T12" fmla="*/ 78 w 374"/>
                <a:gd name="T13" fmla="*/ 0 h 284"/>
                <a:gd name="T14" fmla="*/ 0 w 374"/>
                <a:gd name="T15" fmla="*/ 38 h 2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4" h="284">
                  <a:moveTo>
                    <a:pt x="0" y="38"/>
                  </a:moveTo>
                  <a:lnTo>
                    <a:pt x="126" y="284"/>
                  </a:lnTo>
                  <a:lnTo>
                    <a:pt x="294" y="116"/>
                  </a:lnTo>
                  <a:lnTo>
                    <a:pt x="374" y="228"/>
                  </a:lnTo>
                  <a:lnTo>
                    <a:pt x="332" y="16"/>
                  </a:lnTo>
                  <a:lnTo>
                    <a:pt x="150" y="190"/>
                  </a:lnTo>
                  <a:lnTo>
                    <a:pt x="78" y="0"/>
                  </a:lnTo>
                  <a:lnTo>
                    <a:pt x="0" y="38"/>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1" name="Freeform 96"/>
            <p:cNvSpPr>
              <a:spLocks/>
            </p:cNvSpPr>
            <p:nvPr/>
          </p:nvSpPr>
          <p:spPr bwMode="auto">
            <a:xfrm>
              <a:off x="8586860" y="5142454"/>
              <a:ext cx="1305017" cy="931333"/>
            </a:xfrm>
            <a:custGeom>
              <a:avLst/>
              <a:gdLst>
                <a:gd name="T0" fmla="*/ 372 w 454"/>
                <a:gd name="T1" fmla="*/ 0 h 324"/>
                <a:gd name="T2" fmla="*/ 128 w 454"/>
                <a:gd name="T3" fmla="*/ 246 h 324"/>
                <a:gd name="T4" fmla="*/ 0 w 454"/>
                <a:gd name="T5" fmla="*/ 164 h 324"/>
                <a:gd name="T6" fmla="*/ 114 w 454"/>
                <a:gd name="T7" fmla="*/ 324 h 324"/>
                <a:gd name="T8" fmla="*/ 454 w 454"/>
                <a:gd name="T9" fmla="*/ 0 h 324"/>
                <a:gd name="T10" fmla="*/ 372 w 454"/>
                <a:gd name="T11" fmla="*/ 0 h 324"/>
              </a:gdLst>
              <a:ahLst/>
              <a:cxnLst>
                <a:cxn ang="0">
                  <a:pos x="T0" y="T1"/>
                </a:cxn>
                <a:cxn ang="0">
                  <a:pos x="T2" y="T3"/>
                </a:cxn>
                <a:cxn ang="0">
                  <a:pos x="T4" y="T5"/>
                </a:cxn>
                <a:cxn ang="0">
                  <a:pos x="T6" y="T7"/>
                </a:cxn>
                <a:cxn ang="0">
                  <a:pos x="T8" y="T9"/>
                </a:cxn>
                <a:cxn ang="0">
                  <a:pos x="T10" y="T11"/>
                </a:cxn>
              </a:cxnLst>
              <a:rect l="0" t="0" r="r" b="b"/>
              <a:pathLst>
                <a:path w="454" h="324">
                  <a:moveTo>
                    <a:pt x="372" y="0"/>
                  </a:moveTo>
                  <a:lnTo>
                    <a:pt x="128" y="246"/>
                  </a:lnTo>
                  <a:lnTo>
                    <a:pt x="0" y="164"/>
                  </a:lnTo>
                  <a:lnTo>
                    <a:pt x="114" y="324"/>
                  </a:lnTo>
                  <a:lnTo>
                    <a:pt x="454" y="0"/>
                  </a:lnTo>
                  <a:lnTo>
                    <a:pt x="372" y="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2" name="Freeform 97"/>
            <p:cNvSpPr>
              <a:spLocks/>
            </p:cNvSpPr>
            <p:nvPr/>
          </p:nvSpPr>
          <p:spPr bwMode="auto">
            <a:xfrm>
              <a:off x="8983539" y="3509746"/>
              <a:ext cx="1914407" cy="1799428"/>
            </a:xfrm>
            <a:custGeom>
              <a:avLst/>
              <a:gdLst>
                <a:gd name="T0" fmla="*/ 352 w 666"/>
                <a:gd name="T1" fmla="*/ 0 h 626"/>
                <a:gd name="T2" fmla="*/ 328 w 666"/>
                <a:gd name="T3" fmla="*/ 0 h 626"/>
                <a:gd name="T4" fmla="*/ 286 w 666"/>
                <a:gd name="T5" fmla="*/ 4 h 626"/>
                <a:gd name="T6" fmla="*/ 248 w 666"/>
                <a:gd name="T7" fmla="*/ 12 h 626"/>
                <a:gd name="T8" fmla="*/ 212 w 666"/>
                <a:gd name="T9" fmla="*/ 24 h 626"/>
                <a:gd name="T10" fmla="*/ 164 w 666"/>
                <a:gd name="T11" fmla="*/ 50 h 626"/>
                <a:gd name="T12" fmla="*/ 112 w 666"/>
                <a:gd name="T13" fmla="*/ 94 h 626"/>
                <a:gd name="T14" fmla="*/ 70 w 666"/>
                <a:gd name="T15" fmla="*/ 148 h 626"/>
                <a:gd name="T16" fmla="*/ 40 w 666"/>
                <a:gd name="T17" fmla="*/ 206 h 626"/>
                <a:gd name="T18" fmla="*/ 18 w 666"/>
                <a:gd name="T19" fmla="*/ 264 h 626"/>
                <a:gd name="T20" fmla="*/ 6 w 666"/>
                <a:gd name="T21" fmla="*/ 318 h 626"/>
                <a:gd name="T22" fmla="*/ 2 w 666"/>
                <a:gd name="T23" fmla="*/ 342 h 626"/>
                <a:gd name="T24" fmla="*/ 0 w 666"/>
                <a:gd name="T25" fmla="*/ 408 h 626"/>
                <a:gd name="T26" fmla="*/ 10 w 666"/>
                <a:gd name="T27" fmla="*/ 464 h 626"/>
                <a:gd name="T28" fmla="*/ 28 w 666"/>
                <a:gd name="T29" fmla="*/ 510 h 626"/>
                <a:gd name="T30" fmla="*/ 54 w 666"/>
                <a:gd name="T31" fmla="*/ 548 h 626"/>
                <a:gd name="T32" fmla="*/ 86 w 666"/>
                <a:gd name="T33" fmla="*/ 576 h 626"/>
                <a:gd name="T34" fmla="*/ 120 w 666"/>
                <a:gd name="T35" fmla="*/ 596 h 626"/>
                <a:gd name="T36" fmla="*/ 156 w 666"/>
                <a:gd name="T37" fmla="*/ 608 h 626"/>
                <a:gd name="T38" fmla="*/ 192 w 666"/>
                <a:gd name="T39" fmla="*/ 614 h 626"/>
                <a:gd name="T40" fmla="*/ 216 w 666"/>
                <a:gd name="T41" fmla="*/ 620 h 626"/>
                <a:gd name="T42" fmla="*/ 254 w 666"/>
                <a:gd name="T43" fmla="*/ 624 h 626"/>
                <a:gd name="T44" fmla="*/ 332 w 666"/>
                <a:gd name="T45" fmla="*/ 624 h 626"/>
                <a:gd name="T46" fmla="*/ 408 w 666"/>
                <a:gd name="T47" fmla="*/ 610 h 626"/>
                <a:gd name="T48" fmla="*/ 478 w 666"/>
                <a:gd name="T49" fmla="*/ 580 h 626"/>
                <a:gd name="T50" fmla="*/ 542 w 666"/>
                <a:gd name="T51" fmla="*/ 536 h 626"/>
                <a:gd name="T52" fmla="*/ 594 w 666"/>
                <a:gd name="T53" fmla="*/ 478 h 626"/>
                <a:gd name="T54" fmla="*/ 616 w 666"/>
                <a:gd name="T55" fmla="*/ 444 h 626"/>
                <a:gd name="T56" fmla="*/ 634 w 666"/>
                <a:gd name="T57" fmla="*/ 404 h 626"/>
                <a:gd name="T58" fmla="*/ 650 w 666"/>
                <a:gd name="T59" fmla="*/ 362 h 626"/>
                <a:gd name="T60" fmla="*/ 660 w 666"/>
                <a:gd name="T61" fmla="*/ 316 h 626"/>
                <a:gd name="T62" fmla="*/ 666 w 666"/>
                <a:gd name="T63" fmla="*/ 266 h 626"/>
                <a:gd name="T64" fmla="*/ 666 w 666"/>
                <a:gd name="T65" fmla="*/ 240 h 626"/>
                <a:gd name="T66" fmla="*/ 662 w 666"/>
                <a:gd name="T67" fmla="*/ 196 h 626"/>
                <a:gd name="T68" fmla="*/ 652 w 666"/>
                <a:gd name="T69" fmla="*/ 156 h 626"/>
                <a:gd name="T70" fmla="*/ 634 w 666"/>
                <a:gd name="T71" fmla="*/ 122 h 626"/>
                <a:gd name="T72" fmla="*/ 614 w 666"/>
                <a:gd name="T73" fmla="*/ 94 h 626"/>
                <a:gd name="T74" fmla="*/ 588 w 666"/>
                <a:gd name="T75" fmla="*/ 70 h 626"/>
                <a:gd name="T76" fmla="*/ 546 w 666"/>
                <a:gd name="T77" fmla="*/ 44 h 626"/>
                <a:gd name="T78" fmla="*/ 486 w 666"/>
                <a:gd name="T79" fmla="*/ 20 h 626"/>
                <a:gd name="T80" fmla="*/ 428 w 666"/>
                <a:gd name="T81" fmla="*/ 6 h 626"/>
                <a:gd name="T82" fmla="*/ 366 w 666"/>
                <a:gd name="T83" fmla="*/ 0 h 626"/>
                <a:gd name="T84" fmla="*/ 352 w 666"/>
                <a:gd name="T85"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6" h="626">
                  <a:moveTo>
                    <a:pt x="352" y="0"/>
                  </a:moveTo>
                  <a:lnTo>
                    <a:pt x="352" y="0"/>
                  </a:lnTo>
                  <a:lnTo>
                    <a:pt x="352" y="0"/>
                  </a:lnTo>
                  <a:lnTo>
                    <a:pt x="328" y="0"/>
                  </a:lnTo>
                  <a:lnTo>
                    <a:pt x="306" y="0"/>
                  </a:lnTo>
                  <a:lnTo>
                    <a:pt x="286" y="4"/>
                  </a:lnTo>
                  <a:lnTo>
                    <a:pt x="266" y="6"/>
                  </a:lnTo>
                  <a:lnTo>
                    <a:pt x="248" y="12"/>
                  </a:lnTo>
                  <a:lnTo>
                    <a:pt x="228" y="16"/>
                  </a:lnTo>
                  <a:lnTo>
                    <a:pt x="212" y="24"/>
                  </a:lnTo>
                  <a:lnTo>
                    <a:pt x="194" y="32"/>
                  </a:lnTo>
                  <a:lnTo>
                    <a:pt x="164" y="50"/>
                  </a:lnTo>
                  <a:lnTo>
                    <a:pt x="136" y="70"/>
                  </a:lnTo>
                  <a:lnTo>
                    <a:pt x="112" y="94"/>
                  </a:lnTo>
                  <a:lnTo>
                    <a:pt x="90" y="122"/>
                  </a:lnTo>
                  <a:lnTo>
                    <a:pt x="70" y="148"/>
                  </a:lnTo>
                  <a:lnTo>
                    <a:pt x="54" y="178"/>
                  </a:lnTo>
                  <a:lnTo>
                    <a:pt x="40" y="206"/>
                  </a:lnTo>
                  <a:lnTo>
                    <a:pt x="28" y="236"/>
                  </a:lnTo>
                  <a:lnTo>
                    <a:pt x="18" y="264"/>
                  </a:lnTo>
                  <a:lnTo>
                    <a:pt x="10" y="292"/>
                  </a:lnTo>
                  <a:lnTo>
                    <a:pt x="6" y="318"/>
                  </a:lnTo>
                  <a:lnTo>
                    <a:pt x="2" y="342"/>
                  </a:lnTo>
                  <a:lnTo>
                    <a:pt x="2" y="342"/>
                  </a:lnTo>
                  <a:lnTo>
                    <a:pt x="0" y="376"/>
                  </a:lnTo>
                  <a:lnTo>
                    <a:pt x="0" y="408"/>
                  </a:lnTo>
                  <a:lnTo>
                    <a:pt x="4" y="438"/>
                  </a:lnTo>
                  <a:lnTo>
                    <a:pt x="10" y="464"/>
                  </a:lnTo>
                  <a:lnTo>
                    <a:pt x="18" y="488"/>
                  </a:lnTo>
                  <a:lnTo>
                    <a:pt x="28" y="510"/>
                  </a:lnTo>
                  <a:lnTo>
                    <a:pt x="40" y="530"/>
                  </a:lnTo>
                  <a:lnTo>
                    <a:pt x="54" y="548"/>
                  </a:lnTo>
                  <a:lnTo>
                    <a:pt x="70" y="562"/>
                  </a:lnTo>
                  <a:lnTo>
                    <a:pt x="86" y="576"/>
                  </a:lnTo>
                  <a:lnTo>
                    <a:pt x="102" y="586"/>
                  </a:lnTo>
                  <a:lnTo>
                    <a:pt x="120" y="596"/>
                  </a:lnTo>
                  <a:lnTo>
                    <a:pt x="138" y="604"/>
                  </a:lnTo>
                  <a:lnTo>
                    <a:pt x="156" y="608"/>
                  </a:lnTo>
                  <a:lnTo>
                    <a:pt x="174" y="612"/>
                  </a:lnTo>
                  <a:lnTo>
                    <a:pt x="192" y="614"/>
                  </a:lnTo>
                  <a:lnTo>
                    <a:pt x="192" y="614"/>
                  </a:lnTo>
                  <a:lnTo>
                    <a:pt x="216" y="620"/>
                  </a:lnTo>
                  <a:lnTo>
                    <a:pt x="216" y="620"/>
                  </a:lnTo>
                  <a:lnTo>
                    <a:pt x="254" y="624"/>
                  </a:lnTo>
                  <a:lnTo>
                    <a:pt x="294" y="626"/>
                  </a:lnTo>
                  <a:lnTo>
                    <a:pt x="332" y="624"/>
                  </a:lnTo>
                  <a:lnTo>
                    <a:pt x="370" y="618"/>
                  </a:lnTo>
                  <a:lnTo>
                    <a:pt x="408" y="610"/>
                  </a:lnTo>
                  <a:lnTo>
                    <a:pt x="444" y="596"/>
                  </a:lnTo>
                  <a:lnTo>
                    <a:pt x="478" y="580"/>
                  </a:lnTo>
                  <a:lnTo>
                    <a:pt x="510" y="560"/>
                  </a:lnTo>
                  <a:lnTo>
                    <a:pt x="542" y="536"/>
                  </a:lnTo>
                  <a:lnTo>
                    <a:pt x="570" y="510"/>
                  </a:lnTo>
                  <a:lnTo>
                    <a:pt x="594" y="478"/>
                  </a:lnTo>
                  <a:lnTo>
                    <a:pt x="606" y="462"/>
                  </a:lnTo>
                  <a:lnTo>
                    <a:pt x="616" y="444"/>
                  </a:lnTo>
                  <a:lnTo>
                    <a:pt x="626" y="424"/>
                  </a:lnTo>
                  <a:lnTo>
                    <a:pt x="634" y="404"/>
                  </a:lnTo>
                  <a:lnTo>
                    <a:pt x="642" y="384"/>
                  </a:lnTo>
                  <a:lnTo>
                    <a:pt x="650" y="362"/>
                  </a:lnTo>
                  <a:lnTo>
                    <a:pt x="654" y="340"/>
                  </a:lnTo>
                  <a:lnTo>
                    <a:pt x="660" y="316"/>
                  </a:lnTo>
                  <a:lnTo>
                    <a:pt x="664" y="292"/>
                  </a:lnTo>
                  <a:lnTo>
                    <a:pt x="666" y="266"/>
                  </a:lnTo>
                  <a:lnTo>
                    <a:pt x="666" y="266"/>
                  </a:lnTo>
                  <a:lnTo>
                    <a:pt x="666" y="240"/>
                  </a:lnTo>
                  <a:lnTo>
                    <a:pt x="666" y="218"/>
                  </a:lnTo>
                  <a:lnTo>
                    <a:pt x="662" y="196"/>
                  </a:lnTo>
                  <a:lnTo>
                    <a:pt x="658" y="176"/>
                  </a:lnTo>
                  <a:lnTo>
                    <a:pt x="652" y="156"/>
                  </a:lnTo>
                  <a:lnTo>
                    <a:pt x="644" y="138"/>
                  </a:lnTo>
                  <a:lnTo>
                    <a:pt x="634" y="122"/>
                  </a:lnTo>
                  <a:lnTo>
                    <a:pt x="624" y="108"/>
                  </a:lnTo>
                  <a:lnTo>
                    <a:pt x="614" y="94"/>
                  </a:lnTo>
                  <a:lnTo>
                    <a:pt x="602" y="82"/>
                  </a:lnTo>
                  <a:lnTo>
                    <a:pt x="588" y="70"/>
                  </a:lnTo>
                  <a:lnTo>
                    <a:pt x="574" y="60"/>
                  </a:lnTo>
                  <a:lnTo>
                    <a:pt x="546" y="44"/>
                  </a:lnTo>
                  <a:lnTo>
                    <a:pt x="516" y="30"/>
                  </a:lnTo>
                  <a:lnTo>
                    <a:pt x="486" y="20"/>
                  </a:lnTo>
                  <a:lnTo>
                    <a:pt x="456" y="12"/>
                  </a:lnTo>
                  <a:lnTo>
                    <a:pt x="428" y="6"/>
                  </a:lnTo>
                  <a:lnTo>
                    <a:pt x="404" y="4"/>
                  </a:lnTo>
                  <a:lnTo>
                    <a:pt x="366" y="0"/>
                  </a:lnTo>
                  <a:lnTo>
                    <a:pt x="352" y="0"/>
                  </a:lnTo>
                  <a:lnTo>
                    <a:pt x="352" y="0"/>
                  </a:lnTo>
                  <a:close/>
                </a:path>
              </a:pathLst>
            </a:custGeom>
            <a:solidFill>
              <a:srgbClr val="E2BF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3" name="Freeform 98"/>
            <p:cNvSpPr>
              <a:spLocks/>
            </p:cNvSpPr>
            <p:nvPr/>
          </p:nvSpPr>
          <p:spPr bwMode="auto">
            <a:xfrm>
              <a:off x="9529691" y="4067396"/>
              <a:ext cx="327691" cy="511658"/>
            </a:xfrm>
            <a:custGeom>
              <a:avLst/>
              <a:gdLst>
                <a:gd name="T0" fmla="*/ 100 w 114"/>
                <a:gd name="T1" fmla="*/ 108 h 178"/>
                <a:gd name="T2" fmla="*/ 100 w 114"/>
                <a:gd name="T3" fmla="*/ 108 h 178"/>
                <a:gd name="T4" fmla="*/ 92 w 114"/>
                <a:gd name="T5" fmla="*/ 124 h 178"/>
                <a:gd name="T6" fmla="*/ 84 w 114"/>
                <a:gd name="T7" fmla="*/ 140 h 178"/>
                <a:gd name="T8" fmla="*/ 74 w 114"/>
                <a:gd name="T9" fmla="*/ 152 h 178"/>
                <a:gd name="T10" fmla="*/ 62 w 114"/>
                <a:gd name="T11" fmla="*/ 164 h 178"/>
                <a:gd name="T12" fmla="*/ 52 w 114"/>
                <a:gd name="T13" fmla="*/ 172 h 178"/>
                <a:gd name="T14" fmla="*/ 40 w 114"/>
                <a:gd name="T15" fmla="*/ 176 h 178"/>
                <a:gd name="T16" fmla="*/ 30 w 114"/>
                <a:gd name="T17" fmla="*/ 178 h 178"/>
                <a:gd name="T18" fmla="*/ 20 w 114"/>
                <a:gd name="T19" fmla="*/ 176 h 178"/>
                <a:gd name="T20" fmla="*/ 20 w 114"/>
                <a:gd name="T21" fmla="*/ 176 h 178"/>
                <a:gd name="T22" fmla="*/ 12 w 114"/>
                <a:gd name="T23" fmla="*/ 170 h 178"/>
                <a:gd name="T24" fmla="*/ 6 w 114"/>
                <a:gd name="T25" fmla="*/ 162 h 178"/>
                <a:gd name="T26" fmla="*/ 2 w 114"/>
                <a:gd name="T27" fmla="*/ 152 h 178"/>
                <a:gd name="T28" fmla="*/ 0 w 114"/>
                <a:gd name="T29" fmla="*/ 138 h 178"/>
                <a:gd name="T30" fmla="*/ 0 w 114"/>
                <a:gd name="T31" fmla="*/ 122 h 178"/>
                <a:gd name="T32" fmla="*/ 2 w 114"/>
                <a:gd name="T33" fmla="*/ 106 h 178"/>
                <a:gd name="T34" fmla="*/ 6 w 114"/>
                <a:gd name="T35" fmla="*/ 88 h 178"/>
                <a:gd name="T36" fmla="*/ 12 w 114"/>
                <a:gd name="T37" fmla="*/ 70 h 178"/>
                <a:gd name="T38" fmla="*/ 12 w 114"/>
                <a:gd name="T39" fmla="*/ 70 h 178"/>
                <a:gd name="T40" fmla="*/ 20 w 114"/>
                <a:gd name="T41" fmla="*/ 54 h 178"/>
                <a:gd name="T42" fmla="*/ 30 w 114"/>
                <a:gd name="T43" fmla="*/ 38 h 178"/>
                <a:gd name="T44" fmla="*/ 40 w 114"/>
                <a:gd name="T45" fmla="*/ 24 h 178"/>
                <a:gd name="T46" fmla="*/ 52 w 114"/>
                <a:gd name="T47" fmla="*/ 14 h 178"/>
                <a:gd name="T48" fmla="*/ 62 w 114"/>
                <a:gd name="T49" fmla="*/ 6 h 178"/>
                <a:gd name="T50" fmla="*/ 72 w 114"/>
                <a:gd name="T51" fmla="*/ 2 h 178"/>
                <a:gd name="T52" fmla="*/ 84 w 114"/>
                <a:gd name="T53" fmla="*/ 0 h 178"/>
                <a:gd name="T54" fmla="*/ 92 w 114"/>
                <a:gd name="T55" fmla="*/ 2 h 178"/>
                <a:gd name="T56" fmla="*/ 92 w 114"/>
                <a:gd name="T57" fmla="*/ 2 h 178"/>
                <a:gd name="T58" fmla="*/ 100 w 114"/>
                <a:gd name="T59" fmla="*/ 6 h 178"/>
                <a:gd name="T60" fmla="*/ 108 w 114"/>
                <a:gd name="T61" fmla="*/ 16 h 178"/>
                <a:gd name="T62" fmla="*/ 112 w 114"/>
                <a:gd name="T63" fmla="*/ 26 h 178"/>
                <a:gd name="T64" fmla="*/ 114 w 114"/>
                <a:gd name="T65" fmla="*/ 40 h 178"/>
                <a:gd name="T66" fmla="*/ 114 w 114"/>
                <a:gd name="T67" fmla="*/ 56 h 178"/>
                <a:gd name="T68" fmla="*/ 112 w 114"/>
                <a:gd name="T69" fmla="*/ 72 h 178"/>
                <a:gd name="T70" fmla="*/ 108 w 114"/>
                <a:gd name="T71" fmla="*/ 90 h 178"/>
                <a:gd name="T72" fmla="*/ 100 w 114"/>
                <a:gd name="T73" fmla="*/ 108 h 178"/>
                <a:gd name="T74" fmla="*/ 100 w 114"/>
                <a:gd name="T75" fmla="*/ 10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 h="178">
                  <a:moveTo>
                    <a:pt x="100" y="108"/>
                  </a:moveTo>
                  <a:lnTo>
                    <a:pt x="100" y="108"/>
                  </a:lnTo>
                  <a:lnTo>
                    <a:pt x="92" y="124"/>
                  </a:lnTo>
                  <a:lnTo>
                    <a:pt x="84" y="140"/>
                  </a:lnTo>
                  <a:lnTo>
                    <a:pt x="74" y="152"/>
                  </a:lnTo>
                  <a:lnTo>
                    <a:pt x="62" y="164"/>
                  </a:lnTo>
                  <a:lnTo>
                    <a:pt x="52" y="172"/>
                  </a:lnTo>
                  <a:lnTo>
                    <a:pt x="40" y="176"/>
                  </a:lnTo>
                  <a:lnTo>
                    <a:pt x="30" y="178"/>
                  </a:lnTo>
                  <a:lnTo>
                    <a:pt x="20" y="176"/>
                  </a:lnTo>
                  <a:lnTo>
                    <a:pt x="20" y="176"/>
                  </a:lnTo>
                  <a:lnTo>
                    <a:pt x="12" y="170"/>
                  </a:lnTo>
                  <a:lnTo>
                    <a:pt x="6" y="162"/>
                  </a:lnTo>
                  <a:lnTo>
                    <a:pt x="2" y="152"/>
                  </a:lnTo>
                  <a:lnTo>
                    <a:pt x="0" y="138"/>
                  </a:lnTo>
                  <a:lnTo>
                    <a:pt x="0" y="122"/>
                  </a:lnTo>
                  <a:lnTo>
                    <a:pt x="2" y="106"/>
                  </a:lnTo>
                  <a:lnTo>
                    <a:pt x="6" y="88"/>
                  </a:lnTo>
                  <a:lnTo>
                    <a:pt x="12" y="70"/>
                  </a:lnTo>
                  <a:lnTo>
                    <a:pt x="12" y="70"/>
                  </a:lnTo>
                  <a:lnTo>
                    <a:pt x="20" y="54"/>
                  </a:lnTo>
                  <a:lnTo>
                    <a:pt x="30" y="38"/>
                  </a:lnTo>
                  <a:lnTo>
                    <a:pt x="40" y="24"/>
                  </a:lnTo>
                  <a:lnTo>
                    <a:pt x="52" y="14"/>
                  </a:lnTo>
                  <a:lnTo>
                    <a:pt x="62" y="6"/>
                  </a:lnTo>
                  <a:lnTo>
                    <a:pt x="72" y="2"/>
                  </a:lnTo>
                  <a:lnTo>
                    <a:pt x="84" y="0"/>
                  </a:lnTo>
                  <a:lnTo>
                    <a:pt x="92" y="2"/>
                  </a:lnTo>
                  <a:lnTo>
                    <a:pt x="92" y="2"/>
                  </a:lnTo>
                  <a:lnTo>
                    <a:pt x="100" y="6"/>
                  </a:lnTo>
                  <a:lnTo>
                    <a:pt x="108" y="16"/>
                  </a:lnTo>
                  <a:lnTo>
                    <a:pt x="112" y="26"/>
                  </a:lnTo>
                  <a:lnTo>
                    <a:pt x="114" y="40"/>
                  </a:lnTo>
                  <a:lnTo>
                    <a:pt x="114" y="56"/>
                  </a:lnTo>
                  <a:lnTo>
                    <a:pt x="112" y="72"/>
                  </a:lnTo>
                  <a:lnTo>
                    <a:pt x="108" y="90"/>
                  </a:lnTo>
                  <a:lnTo>
                    <a:pt x="100" y="108"/>
                  </a:lnTo>
                  <a:lnTo>
                    <a:pt x="100" y="108"/>
                  </a:lnTo>
                  <a:close/>
                </a:path>
              </a:pathLst>
            </a:custGeom>
            <a:solidFill>
              <a:srgbClr val="BF8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4" name="Freeform 105"/>
            <p:cNvSpPr>
              <a:spLocks noEditPoints="1"/>
            </p:cNvSpPr>
            <p:nvPr/>
          </p:nvSpPr>
          <p:spPr bwMode="auto">
            <a:xfrm>
              <a:off x="9018032" y="3544240"/>
              <a:ext cx="1661453" cy="1730440"/>
            </a:xfrm>
            <a:custGeom>
              <a:avLst/>
              <a:gdLst>
                <a:gd name="T0" fmla="*/ 564 w 578"/>
                <a:gd name="T1" fmla="*/ 236 h 602"/>
                <a:gd name="T2" fmla="*/ 568 w 578"/>
                <a:gd name="T3" fmla="*/ 200 h 602"/>
                <a:gd name="T4" fmla="*/ 536 w 578"/>
                <a:gd name="T5" fmla="*/ 166 h 602"/>
                <a:gd name="T6" fmla="*/ 546 w 578"/>
                <a:gd name="T7" fmla="*/ 146 h 602"/>
                <a:gd name="T8" fmla="*/ 520 w 578"/>
                <a:gd name="T9" fmla="*/ 108 h 602"/>
                <a:gd name="T10" fmla="*/ 492 w 578"/>
                <a:gd name="T11" fmla="*/ 76 h 602"/>
                <a:gd name="T12" fmla="*/ 476 w 578"/>
                <a:gd name="T13" fmla="*/ 54 h 602"/>
                <a:gd name="T14" fmla="*/ 442 w 578"/>
                <a:gd name="T15" fmla="*/ 42 h 602"/>
                <a:gd name="T16" fmla="*/ 418 w 578"/>
                <a:gd name="T17" fmla="*/ 18 h 602"/>
                <a:gd name="T18" fmla="*/ 368 w 578"/>
                <a:gd name="T19" fmla="*/ 14 h 602"/>
                <a:gd name="T20" fmla="*/ 350 w 578"/>
                <a:gd name="T21" fmla="*/ 0 h 602"/>
                <a:gd name="T22" fmla="*/ 318 w 578"/>
                <a:gd name="T23" fmla="*/ 6 h 602"/>
                <a:gd name="T24" fmla="*/ 274 w 578"/>
                <a:gd name="T25" fmla="*/ 0 h 602"/>
                <a:gd name="T26" fmla="*/ 254 w 578"/>
                <a:gd name="T27" fmla="*/ 12 h 602"/>
                <a:gd name="T28" fmla="*/ 204 w 578"/>
                <a:gd name="T29" fmla="*/ 22 h 602"/>
                <a:gd name="T30" fmla="*/ 156 w 578"/>
                <a:gd name="T31" fmla="*/ 44 h 602"/>
                <a:gd name="T32" fmla="*/ 112 w 578"/>
                <a:gd name="T33" fmla="*/ 84 h 602"/>
                <a:gd name="T34" fmla="*/ 82 w 578"/>
                <a:gd name="T35" fmla="*/ 126 h 602"/>
                <a:gd name="T36" fmla="*/ 56 w 578"/>
                <a:gd name="T37" fmla="*/ 168 h 602"/>
                <a:gd name="T38" fmla="*/ 46 w 578"/>
                <a:gd name="T39" fmla="*/ 196 h 602"/>
                <a:gd name="T40" fmla="*/ 30 w 578"/>
                <a:gd name="T41" fmla="*/ 234 h 602"/>
                <a:gd name="T42" fmla="*/ 10 w 578"/>
                <a:gd name="T43" fmla="*/ 264 h 602"/>
                <a:gd name="T44" fmla="*/ 2 w 578"/>
                <a:gd name="T45" fmla="*/ 308 h 602"/>
                <a:gd name="T46" fmla="*/ 10 w 578"/>
                <a:gd name="T47" fmla="*/ 366 h 602"/>
                <a:gd name="T48" fmla="*/ 0 w 578"/>
                <a:gd name="T49" fmla="*/ 400 h 602"/>
                <a:gd name="T50" fmla="*/ 10 w 578"/>
                <a:gd name="T51" fmla="*/ 462 h 602"/>
                <a:gd name="T52" fmla="*/ 34 w 578"/>
                <a:gd name="T53" fmla="*/ 498 h 602"/>
                <a:gd name="T54" fmla="*/ 68 w 578"/>
                <a:gd name="T55" fmla="*/ 538 h 602"/>
                <a:gd name="T56" fmla="*/ 94 w 578"/>
                <a:gd name="T57" fmla="*/ 562 h 602"/>
                <a:gd name="T58" fmla="*/ 132 w 578"/>
                <a:gd name="T59" fmla="*/ 582 h 602"/>
                <a:gd name="T60" fmla="*/ 198 w 578"/>
                <a:gd name="T61" fmla="*/ 600 h 602"/>
                <a:gd name="T62" fmla="*/ 234 w 578"/>
                <a:gd name="T63" fmla="*/ 596 h 602"/>
                <a:gd name="T64" fmla="*/ 288 w 578"/>
                <a:gd name="T65" fmla="*/ 598 h 602"/>
                <a:gd name="T66" fmla="*/ 316 w 578"/>
                <a:gd name="T67" fmla="*/ 590 h 602"/>
                <a:gd name="T68" fmla="*/ 376 w 578"/>
                <a:gd name="T69" fmla="*/ 574 h 602"/>
                <a:gd name="T70" fmla="*/ 412 w 578"/>
                <a:gd name="T71" fmla="*/ 558 h 602"/>
                <a:gd name="T72" fmla="*/ 418 w 578"/>
                <a:gd name="T73" fmla="*/ 520 h 602"/>
                <a:gd name="T74" fmla="*/ 452 w 578"/>
                <a:gd name="T75" fmla="*/ 514 h 602"/>
                <a:gd name="T76" fmla="*/ 470 w 578"/>
                <a:gd name="T77" fmla="*/ 480 h 602"/>
                <a:gd name="T78" fmla="*/ 498 w 578"/>
                <a:gd name="T79" fmla="*/ 462 h 602"/>
                <a:gd name="T80" fmla="*/ 500 w 578"/>
                <a:gd name="T81" fmla="*/ 418 h 602"/>
                <a:gd name="T82" fmla="*/ 526 w 578"/>
                <a:gd name="T83" fmla="*/ 396 h 602"/>
                <a:gd name="T84" fmla="*/ 528 w 578"/>
                <a:gd name="T85" fmla="*/ 360 h 602"/>
                <a:gd name="T86" fmla="*/ 546 w 578"/>
                <a:gd name="T87" fmla="*/ 318 h 602"/>
                <a:gd name="T88" fmla="*/ 552 w 578"/>
                <a:gd name="T89" fmla="*/ 284 h 602"/>
                <a:gd name="T90" fmla="*/ 576 w 578"/>
                <a:gd name="T91" fmla="*/ 254 h 602"/>
                <a:gd name="T92" fmla="*/ 294 w 578"/>
                <a:gd name="T93" fmla="*/ 292 h 602"/>
                <a:gd name="T94" fmla="*/ 264 w 578"/>
                <a:gd name="T95" fmla="*/ 330 h 602"/>
                <a:gd name="T96" fmla="*/ 248 w 578"/>
                <a:gd name="T97" fmla="*/ 358 h 602"/>
                <a:gd name="T98" fmla="*/ 190 w 578"/>
                <a:gd name="T99" fmla="*/ 362 h 602"/>
                <a:gd name="T100" fmla="*/ 166 w 578"/>
                <a:gd name="T101" fmla="*/ 286 h 602"/>
                <a:gd name="T102" fmla="*/ 174 w 578"/>
                <a:gd name="T103" fmla="*/ 248 h 602"/>
                <a:gd name="T104" fmla="*/ 186 w 578"/>
                <a:gd name="T105" fmla="*/ 232 h 602"/>
                <a:gd name="T106" fmla="*/ 198 w 578"/>
                <a:gd name="T107" fmla="*/ 212 h 602"/>
                <a:gd name="T108" fmla="*/ 216 w 578"/>
                <a:gd name="T109" fmla="*/ 188 h 602"/>
                <a:gd name="T110" fmla="*/ 244 w 578"/>
                <a:gd name="T111" fmla="*/ 172 h 602"/>
                <a:gd name="T112" fmla="*/ 268 w 578"/>
                <a:gd name="T113" fmla="*/ 174 h 602"/>
                <a:gd name="T114" fmla="*/ 296 w 578"/>
                <a:gd name="T115" fmla="*/ 178 h 602"/>
                <a:gd name="T116" fmla="*/ 312 w 578"/>
                <a:gd name="T117" fmla="*/ 208 h 602"/>
                <a:gd name="T118" fmla="*/ 304 w 578"/>
                <a:gd name="T119" fmla="*/ 238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8" h="602">
                  <a:moveTo>
                    <a:pt x="576" y="254"/>
                  </a:moveTo>
                  <a:lnTo>
                    <a:pt x="576" y="254"/>
                  </a:lnTo>
                  <a:lnTo>
                    <a:pt x="572" y="250"/>
                  </a:lnTo>
                  <a:lnTo>
                    <a:pt x="568" y="246"/>
                  </a:lnTo>
                  <a:lnTo>
                    <a:pt x="566" y="242"/>
                  </a:lnTo>
                  <a:lnTo>
                    <a:pt x="564" y="236"/>
                  </a:lnTo>
                  <a:lnTo>
                    <a:pt x="564" y="236"/>
                  </a:lnTo>
                  <a:lnTo>
                    <a:pt x="564" y="234"/>
                  </a:lnTo>
                  <a:lnTo>
                    <a:pt x="566" y="230"/>
                  </a:lnTo>
                  <a:lnTo>
                    <a:pt x="570" y="224"/>
                  </a:lnTo>
                  <a:lnTo>
                    <a:pt x="570" y="224"/>
                  </a:lnTo>
                  <a:lnTo>
                    <a:pt x="572" y="216"/>
                  </a:lnTo>
                  <a:lnTo>
                    <a:pt x="572" y="208"/>
                  </a:lnTo>
                  <a:lnTo>
                    <a:pt x="568" y="200"/>
                  </a:lnTo>
                  <a:lnTo>
                    <a:pt x="560" y="192"/>
                  </a:lnTo>
                  <a:lnTo>
                    <a:pt x="560" y="192"/>
                  </a:lnTo>
                  <a:lnTo>
                    <a:pt x="552" y="188"/>
                  </a:lnTo>
                  <a:lnTo>
                    <a:pt x="544" y="182"/>
                  </a:lnTo>
                  <a:lnTo>
                    <a:pt x="538" y="176"/>
                  </a:lnTo>
                  <a:lnTo>
                    <a:pt x="536" y="170"/>
                  </a:lnTo>
                  <a:lnTo>
                    <a:pt x="536" y="166"/>
                  </a:lnTo>
                  <a:lnTo>
                    <a:pt x="536" y="166"/>
                  </a:lnTo>
                  <a:lnTo>
                    <a:pt x="538" y="162"/>
                  </a:lnTo>
                  <a:lnTo>
                    <a:pt x="542" y="158"/>
                  </a:lnTo>
                  <a:lnTo>
                    <a:pt x="544" y="154"/>
                  </a:lnTo>
                  <a:lnTo>
                    <a:pt x="546" y="150"/>
                  </a:lnTo>
                  <a:lnTo>
                    <a:pt x="546" y="150"/>
                  </a:lnTo>
                  <a:lnTo>
                    <a:pt x="546" y="146"/>
                  </a:lnTo>
                  <a:lnTo>
                    <a:pt x="542" y="142"/>
                  </a:lnTo>
                  <a:lnTo>
                    <a:pt x="536" y="136"/>
                  </a:lnTo>
                  <a:lnTo>
                    <a:pt x="536" y="136"/>
                  </a:lnTo>
                  <a:lnTo>
                    <a:pt x="524" y="124"/>
                  </a:lnTo>
                  <a:lnTo>
                    <a:pt x="520" y="118"/>
                  </a:lnTo>
                  <a:lnTo>
                    <a:pt x="520" y="108"/>
                  </a:lnTo>
                  <a:lnTo>
                    <a:pt x="520" y="108"/>
                  </a:lnTo>
                  <a:lnTo>
                    <a:pt x="522" y="100"/>
                  </a:lnTo>
                  <a:lnTo>
                    <a:pt x="522" y="92"/>
                  </a:lnTo>
                  <a:lnTo>
                    <a:pt x="520" y="84"/>
                  </a:lnTo>
                  <a:lnTo>
                    <a:pt x="512" y="78"/>
                  </a:lnTo>
                  <a:lnTo>
                    <a:pt x="512" y="78"/>
                  </a:lnTo>
                  <a:lnTo>
                    <a:pt x="502" y="76"/>
                  </a:lnTo>
                  <a:lnTo>
                    <a:pt x="492" y="76"/>
                  </a:lnTo>
                  <a:lnTo>
                    <a:pt x="482" y="72"/>
                  </a:lnTo>
                  <a:lnTo>
                    <a:pt x="478" y="70"/>
                  </a:lnTo>
                  <a:lnTo>
                    <a:pt x="476" y="66"/>
                  </a:lnTo>
                  <a:lnTo>
                    <a:pt x="476" y="66"/>
                  </a:lnTo>
                  <a:lnTo>
                    <a:pt x="476" y="62"/>
                  </a:lnTo>
                  <a:lnTo>
                    <a:pt x="476" y="58"/>
                  </a:lnTo>
                  <a:lnTo>
                    <a:pt x="476" y="54"/>
                  </a:lnTo>
                  <a:lnTo>
                    <a:pt x="474" y="50"/>
                  </a:lnTo>
                  <a:lnTo>
                    <a:pt x="474" y="50"/>
                  </a:lnTo>
                  <a:lnTo>
                    <a:pt x="470" y="46"/>
                  </a:lnTo>
                  <a:lnTo>
                    <a:pt x="468" y="44"/>
                  </a:lnTo>
                  <a:lnTo>
                    <a:pt x="458" y="42"/>
                  </a:lnTo>
                  <a:lnTo>
                    <a:pt x="458" y="42"/>
                  </a:lnTo>
                  <a:lnTo>
                    <a:pt x="442" y="42"/>
                  </a:lnTo>
                  <a:lnTo>
                    <a:pt x="434" y="40"/>
                  </a:lnTo>
                  <a:lnTo>
                    <a:pt x="428" y="34"/>
                  </a:lnTo>
                  <a:lnTo>
                    <a:pt x="428" y="34"/>
                  </a:lnTo>
                  <a:lnTo>
                    <a:pt x="426" y="30"/>
                  </a:lnTo>
                  <a:lnTo>
                    <a:pt x="424" y="26"/>
                  </a:lnTo>
                  <a:lnTo>
                    <a:pt x="422" y="22"/>
                  </a:lnTo>
                  <a:lnTo>
                    <a:pt x="418" y="18"/>
                  </a:lnTo>
                  <a:lnTo>
                    <a:pt x="418" y="18"/>
                  </a:lnTo>
                  <a:lnTo>
                    <a:pt x="412" y="16"/>
                  </a:lnTo>
                  <a:lnTo>
                    <a:pt x="404" y="16"/>
                  </a:lnTo>
                  <a:lnTo>
                    <a:pt x="404" y="16"/>
                  </a:lnTo>
                  <a:lnTo>
                    <a:pt x="386" y="18"/>
                  </a:lnTo>
                  <a:lnTo>
                    <a:pt x="376" y="18"/>
                  </a:lnTo>
                  <a:lnTo>
                    <a:pt x="368" y="14"/>
                  </a:lnTo>
                  <a:lnTo>
                    <a:pt x="368" y="14"/>
                  </a:lnTo>
                  <a:lnTo>
                    <a:pt x="366" y="12"/>
                  </a:lnTo>
                  <a:lnTo>
                    <a:pt x="364" y="8"/>
                  </a:lnTo>
                  <a:lnTo>
                    <a:pt x="362" y="4"/>
                  </a:lnTo>
                  <a:lnTo>
                    <a:pt x="358" y="0"/>
                  </a:lnTo>
                  <a:lnTo>
                    <a:pt x="358" y="0"/>
                  </a:lnTo>
                  <a:lnTo>
                    <a:pt x="350" y="0"/>
                  </a:lnTo>
                  <a:lnTo>
                    <a:pt x="342" y="2"/>
                  </a:lnTo>
                  <a:lnTo>
                    <a:pt x="342" y="2"/>
                  </a:lnTo>
                  <a:lnTo>
                    <a:pt x="332" y="6"/>
                  </a:lnTo>
                  <a:lnTo>
                    <a:pt x="328" y="6"/>
                  </a:lnTo>
                  <a:lnTo>
                    <a:pt x="322" y="8"/>
                  </a:lnTo>
                  <a:lnTo>
                    <a:pt x="322" y="8"/>
                  </a:lnTo>
                  <a:lnTo>
                    <a:pt x="318" y="6"/>
                  </a:lnTo>
                  <a:lnTo>
                    <a:pt x="316" y="4"/>
                  </a:lnTo>
                  <a:lnTo>
                    <a:pt x="310" y="0"/>
                  </a:lnTo>
                  <a:lnTo>
                    <a:pt x="310" y="0"/>
                  </a:lnTo>
                  <a:lnTo>
                    <a:pt x="302" y="0"/>
                  </a:lnTo>
                  <a:lnTo>
                    <a:pt x="292" y="0"/>
                  </a:lnTo>
                  <a:lnTo>
                    <a:pt x="284" y="0"/>
                  </a:lnTo>
                  <a:lnTo>
                    <a:pt x="274" y="0"/>
                  </a:lnTo>
                  <a:lnTo>
                    <a:pt x="274" y="2"/>
                  </a:lnTo>
                  <a:lnTo>
                    <a:pt x="274" y="2"/>
                  </a:lnTo>
                  <a:lnTo>
                    <a:pt x="266" y="8"/>
                  </a:lnTo>
                  <a:lnTo>
                    <a:pt x="258" y="12"/>
                  </a:lnTo>
                  <a:lnTo>
                    <a:pt x="258" y="12"/>
                  </a:lnTo>
                  <a:lnTo>
                    <a:pt x="254" y="12"/>
                  </a:lnTo>
                  <a:lnTo>
                    <a:pt x="254" y="12"/>
                  </a:lnTo>
                  <a:lnTo>
                    <a:pt x="240" y="10"/>
                  </a:lnTo>
                  <a:lnTo>
                    <a:pt x="232" y="12"/>
                  </a:lnTo>
                  <a:lnTo>
                    <a:pt x="226" y="14"/>
                  </a:lnTo>
                  <a:lnTo>
                    <a:pt x="226" y="14"/>
                  </a:lnTo>
                  <a:lnTo>
                    <a:pt x="214" y="18"/>
                  </a:lnTo>
                  <a:lnTo>
                    <a:pt x="204" y="22"/>
                  </a:lnTo>
                  <a:lnTo>
                    <a:pt x="204" y="22"/>
                  </a:lnTo>
                  <a:lnTo>
                    <a:pt x="194" y="24"/>
                  </a:lnTo>
                  <a:lnTo>
                    <a:pt x="184" y="30"/>
                  </a:lnTo>
                  <a:lnTo>
                    <a:pt x="184" y="30"/>
                  </a:lnTo>
                  <a:lnTo>
                    <a:pt x="174" y="38"/>
                  </a:lnTo>
                  <a:lnTo>
                    <a:pt x="162" y="42"/>
                  </a:lnTo>
                  <a:lnTo>
                    <a:pt x="162" y="42"/>
                  </a:lnTo>
                  <a:lnTo>
                    <a:pt x="156" y="44"/>
                  </a:lnTo>
                  <a:lnTo>
                    <a:pt x="152" y="48"/>
                  </a:lnTo>
                  <a:lnTo>
                    <a:pt x="144" y="58"/>
                  </a:lnTo>
                  <a:lnTo>
                    <a:pt x="144" y="58"/>
                  </a:lnTo>
                  <a:lnTo>
                    <a:pt x="136" y="66"/>
                  </a:lnTo>
                  <a:lnTo>
                    <a:pt x="126" y="72"/>
                  </a:lnTo>
                  <a:lnTo>
                    <a:pt x="116" y="80"/>
                  </a:lnTo>
                  <a:lnTo>
                    <a:pt x="112" y="84"/>
                  </a:lnTo>
                  <a:lnTo>
                    <a:pt x="108" y="88"/>
                  </a:lnTo>
                  <a:lnTo>
                    <a:pt x="108" y="88"/>
                  </a:lnTo>
                  <a:lnTo>
                    <a:pt x="100" y="108"/>
                  </a:lnTo>
                  <a:lnTo>
                    <a:pt x="100" y="108"/>
                  </a:lnTo>
                  <a:lnTo>
                    <a:pt x="92" y="120"/>
                  </a:lnTo>
                  <a:lnTo>
                    <a:pt x="82" y="126"/>
                  </a:lnTo>
                  <a:lnTo>
                    <a:pt x="82" y="126"/>
                  </a:lnTo>
                  <a:lnTo>
                    <a:pt x="78" y="130"/>
                  </a:lnTo>
                  <a:lnTo>
                    <a:pt x="74" y="134"/>
                  </a:lnTo>
                  <a:lnTo>
                    <a:pt x="72" y="144"/>
                  </a:lnTo>
                  <a:lnTo>
                    <a:pt x="72" y="144"/>
                  </a:lnTo>
                  <a:lnTo>
                    <a:pt x="68" y="152"/>
                  </a:lnTo>
                  <a:lnTo>
                    <a:pt x="62" y="160"/>
                  </a:lnTo>
                  <a:lnTo>
                    <a:pt x="56" y="168"/>
                  </a:lnTo>
                  <a:lnTo>
                    <a:pt x="54" y="178"/>
                  </a:lnTo>
                  <a:lnTo>
                    <a:pt x="54" y="178"/>
                  </a:lnTo>
                  <a:lnTo>
                    <a:pt x="54" y="184"/>
                  </a:lnTo>
                  <a:lnTo>
                    <a:pt x="52" y="190"/>
                  </a:lnTo>
                  <a:lnTo>
                    <a:pt x="52" y="190"/>
                  </a:lnTo>
                  <a:lnTo>
                    <a:pt x="48" y="192"/>
                  </a:lnTo>
                  <a:lnTo>
                    <a:pt x="46" y="196"/>
                  </a:lnTo>
                  <a:lnTo>
                    <a:pt x="46" y="196"/>
                  </a:lnTo>
                  <a:lnTo>
                    <a:pt x="42" y="198"/>
                  </a:lnTo>
                  <a:lnTo>
                    <a:pt x="38" y="202"/>
                  </a:lnTo>
                  <a:lnTo>
                    <a:pt x="34" y="210"/>
                  </a:lnTo>
                  <a:lnTo>
                    <a:pt x="32" y="230"/>
                  </a:lnTo>
                  <a:lnTo>
                    <a:pt x="32" y="230"/>
                  </a:lnTo>
                  <a:lnTo>
                    <a:pt x="30" y="234"/>
                  </a:lnTo>
                  <a:lnTo>
                    <a:pt x="26" y="236"/>
                  </a:lnTo>
                  <a:lnTo>
                    <a:pt x="18" y="242"/>
                  </a:lnTo>
                  <a:lnTo>
                    <a:pt x="12" y="248"/>
                  </a:lnTo>
                  <a:lnTo>
                    <a:pt x="10" y="252"/>
                  </a:lnTo>
                  <a:lnTo>
                    <a:pt x="10" y="258"/>
                  </a:lnTo>
                  <a:lnTo>
                    <a:pt x="10" y="258"/>
                  </a:lnTo>
                  <a:lnTo>
                    <a:pt x="10" y="264"/>
                  </a:lnTo>
                  <a:lnTo>
                    <a:pt x="12" y="270"/>
                  </a:lnTo>
                  <a:lnTo>
                    <a:pt x="14" y="278"/>
                  </a:lnTo>
                  <a:lnTo>
                    <a:pt x="14" y="286"/>
                  </a:lnTo>
                  <a:lnTo>
                    <a:pt x="14" y="286"/>
                  </a:lnTo>
                  <a:lnTo>
                    <a:pt x="12" y="292"/>
                  </a:lnTo>
                  <a:lnTo>
                    <a:pt x="10" y="296"/>
                  </a:lnTo>
                  <a:lnTo>
                    <a:pt x="2" y="308"/>
                  </a:lnTo>
                  <a:lnTo>
                    <a:pt x="2" y="308"/>
                  </a:lnTo>
                  <a:lnTo>
                    <a:pt x="0" y="314"/>
                  </a:lnTo>
                  <a:lnTo>
                    <a:pt x="0" y="322"/>
                  </a:lnTo>
                  <a:lnTo>
                    <a:pt x="4" y="336"/>
                  </a:lnTo>
                  <a:lnTo>
                    <a:pt x="8" y="352"/>
                  </a:lnTo>
                  <a:lnTo>
                    <a:pt x="10" y="366"/>
                  </a:lnTo>
                  <a:lnTo>
                    <a:pt x="10" y="366"/>
                  </a:lnTo>
                  <a:lnTo>
                    <a:pt x="10" y="374"/>
                  </a:lnTo>
                  <a:lnTo>
                    <a:pt x="6" y="378"/>
                  </a:lnTo>
                  <a:lnTo>
                    <a:pt x="4" y="382"/>
                  </a:lnTo>
                  <a:lnTo>
                    <a:pt x="0" y="388"/>
                  </a:lnTo>
                  <a:lnTo>
                    <a:pt x="0" y="388"/>
                  </a:lnTo>
                  <a:lnTo>
                    <a:pt x="0" y="394"/>
                  </a:lnTo>
                  <a:lnTo>
                    <a:pt x="0" y="400"/>
                  </a:lnTo>
                  <a:lnTo>
                    <a:pt x="4" y="412"/>
                  </a:lnTo>
                  <a:lnTo>
                    <a:pt x="4" y="412"/>
                  </a:lnTo>
                  <a:lnTo>
                    <a:pt x="8" y="430"/>
                  </a:lnTo>
                  <a:lnTo>
                    <a:pt x="8" y="448"/>
                  </a:lnTo>
                  <a:lnTo>
                    <a:pt x="8" y="448"/>
                  </a:lnTo>
                  <a:lnTo>
                    <a:pt x="8" y="456"/>
                  </a:lnTo>
                  <a:lnTo>
                    <a:pt x="10" y="462"/>
                  </a:lnTo>
                  <a:lnTo>
                    <a:pt x="12" y="468"/>
                  </a:lnTo>
                  <a:lnTo>
                    <a:pt x="18" y="474"/>
                  </a:lnTo>
                  <a:lnTo>
                    <a:pt x="18" y="474"/>
                  </a:lnTo>
                  <a:lnTo>
                    <a:pt x="28" y="484"/>
                  </a:lnTo>
                  <a:lnTo>
                    <a:pt x="32" y="490"/>
                  </a:lnTo>
                  <a:lnTo>
                    <a:pt x="34" y="498"/>
                  </a:lnTo>
                  <a:lnTo>
                    <a:pt x="34" y="498"/>
                  </a:lnTo>
                  <a:lnTo>
                    <a:pt x="38" y="510"/>
                  </a:lnTo>
                  <a:lnTo>
                    <a:pt x="38" y="516"/>
                  </a:lnTo>
                  <a:lnTo>
                    <a:pt x="44" y="520"/>
                  </a:lnTo>
                  <a:lnTo>
                    <a:pt x="44" y="520"/>
                  </a:lnTo>
                  <a:lnTo>
                    <a:pt x="56" y="528"/>
                  </a:lnTo>
                  <a:lnTo>
                    <a:pt x="62" y="532"/>
                  </a:lnTo>
                  <a:lnTo>
                    <a:pt x="68" y="538"/>
                  </a:lnTo>
                  <a:lnTo>
                    <a:pt x="68" y="538"/>
                  </a:lnTo>
                  <a:lnTo>
                    <a:pt x="74" y="548"/>
                  </a:lnTo>
                  <a:lnTo>
                    <a:pt x="76" y="554"/>
                  </a:lnTo>
                  <a:lnTo>
                    <a:pt x="80" y="558"/>
                  </a:lnTo>
                  <a:lnTo>
                    <a:pt x="80" y="558"/>
                  </a:lnTo>
                  <a:lnTo>
                    <a:pt x="88" y="560"/>
                  </a:lnTo>
                  <a:lnTo>
                    <a:pt x="94" y="562"/>
                  </a:lnTo>
                  <a:lnTo>
                    <a:pt x="108" y="564"/>
                  </a:lnTo>
                  <a:lnTo>
                    <a:pt x="108" y="564"/>
                  </a:lnTo>
                  <a:lnTo>
                    <a:pt x="114" y="566"/>
                  </a:lnTo>
                  <a:lnTo>
                    <a:pt x="118" y="570"/>
                  </a:lnTo>
                  <a:lnTo>
                    <a:pt x="126" y="578"/>
                  </a:lnTo>
                  <a:lnTo>
                    <a:pt x="126" y="578"/>
                  </a:lnTo>
                  <a:lnTo>
                    <a:pt x="132" y="582"/>
                  </a:lnTo>
                  <a:lnTo>
                    <a:pt x="138" y="586"/>
                  </a:lnTo>
                  <a:lnTo>
                    <a:pt x="150" y="590"/>
                  </a:lnTo>
                  <a:lnTo>
                    <a:pt x="164" y="592"/>
                  </a:lnTo>
                  <a:lnTo>
                    <a:pt x="178" y="594"/>
                  </a:lnTo>
                  <a:lnTo>
                    <a:pt x="178" y="594"/>
                  </a:lnTo>
                  <a:lnTo>
                    <a:pt x="192" y="598"/>
                  </a:lnTo>
                  <a:lnTo>
                    <a:pt x="198" y="600"/>
                  </a:lnTo>
                  <a:lnTo>
                    <a:pt x="204" y="598"/>
                  </a:lnTo>
                  <a:lnTo>
                    <a:pt x="204" y="598"/>
                  </a:lnTo>
                  <a:lnTo>
                    <a:pt x="216" y="594"/>
                  </a:lnTo>
                  <a:lnTo>
                    <a:pt x="222" y="594"/>
                  </a:lnTo>
                  <a:lnTo>
                    <a:pt x="228" y="594"/>
                  </a:lnTo>
                  <a:lnTo>
                    <a:pt x="228" y="594"/>
                  </a:lnTo>
                  <a:lnTo>
                    <a:pt x="234" y="596"/>
                  </a:lnTo>
                  <a:lnTo>
                    <a:pt x="240" y="600"/>
                  </a:lnTo>
                  <a:lnTo>
                    <a:pt x="248" y="602"/>
                  </a:lnTo>
                  <a:lnTo>
                    <a:pt x="256" y="600"/>
                  </a:lnTo>
                  <a:lnTo>
                    <a:pt x="256" y="600"/>
                  </a:lnTo>
                  <a:lnTo>
                    <a:pt x="272" y="594"/>
                  </a:lnTo>
                  <a:lnTo>
                    <a:pt x="280" y="594"/>
                  </a:lnTo>
                  <a:lnTo>
                    <a:pt x="288" y="598"/>
                  </a:lnTo>
                  <a:lnTo>
                    <a:pt x="288" y="598"/>
                  </a:lnTo>
                  <a:lnTo>
                    <a:pt x="296" y="602"/>
                  </a:lnTo>
                  <a:lnTo>
                    <a:pt x="300" y="602"/>
                  </a:lnTo>
                  <a:lnTo>
                    <a:pt x="306" y="600"/>
                  </a:lnTo>
                  <a:lnTo>
                    <a:pt x="306" y="600"/>
                  </a:lnTo>
                  <a:lnTo>
                    <a:pt x="316" y="590"/>
                  </a:lnTo>
                  <a:lnTo>
                    <a:pt x="316" y="590"/>
                  </a:lnTo>
                  <a:lnTo>
                    <a:pt x="324" y="586"/>
                  </a:lnTo>
                  <a:lnTo>
                    <a:pt x="332" y="586"/>
                  </a:lnTo>
                  <a:lnTo>
                    <a:pt x="350" y="586"/>
                  </a:lnTo>
                  <a:lnTo>
                    <a:pt x="350" y="586"/>
                  </a:lnTo>
                  <a:lnTo>
                    <a:pt x="360" y="584"/>
                  </a:lnTo>
                  <a:lnTo>
                    <a:pt x="366" y="582"/>
                  </a:lnTo>
                  <a:lnTo>
                    <a:pt x="376" y="574"/>
                  </a:lnTo>
                  <a:lnTo>
                    <a:pt x="376" y="574"/>
                  </a:lnTo>
                  <a:lnTo>
                    <a:pt x="378" y="572"/>
                  </a:lnTo>
                  <a:lnTo>
                    <a:pt x="382" y="568"/>
                  </a:lnTo>
                  <a:lnTo>
                    <a:pt x="392" y="564"/>
                  </a:lnTo>
                  <a:lnTo>
                    <a:pt x="402" y="562"/>
                  </a:lnTo>
                  <a:lnTo>
                    <a:pt x="412" y="558"/>
                  </a:lnTo>
                  <a:lnTo>
                    <a:pt x="412" y="558"/>
                  </a:lnTo>
                  <a:lnTo>
                    <a:pt x="420" y="550"/>
                  </a:lnTo>
                  <a:lnTo>
                    <a:pt x="422" y="546"/>
                  </a:lnTo>
                  <a:lnTo>
                    <a:pt x="422" y="540"/>
                  </a:lnTo>
                  <a:lnTo>
                    <a:pt x="422" y="540"/>
                  </a:lnTo>
                  <a:lnTo>
                    <a:pt x="420" y="530"/>
                  </a:lnTo>
                  <a:lnTo>
                    <a:pt x="418" y="520"/>
                  </a:lnTo>
                  <a:lnTo>
                    <a:pt x="418" y="520"/>
                  </a:lnTo>
                  <a:lnTo>
                    <a:pt x="422" y="516"/>
                  </a:lnTo>
                  <a:lnTo>
                    <a:pt x="428" y="512"/>
                  </a:lnTo>
                  <a:lnTo>
                    <a:pt x="428" y="512"/>
                  </a:lnTo>
                  <a:lnTo>
                    <a:pt x="434" y="512"/>
                  </a:lnTo>
                  <a:lnTo>
                    <a:pt x="438" y="512"/>
                  </a:lnTo>
                  <a:lnTo>
                    <a:pt x="448" y="512"/>
                  </a:lnTo>
                  <a:lnTo>
                    <a:pt x="452" y="514"/>
                  </a:lnTo>
                  <a:lnTo>
                    <a:pt x="456" y="512"/>
                  </a:lnTo>
                  <a:lnTo>
                    <a:pt x="460" y="510"/>
                  </a:lnTo>
                  <a:lnTo>
                    <a:pt x="464" y="506"/>
                  </a:lnTo>
                  <a:lnTo>
                    <a:pt x="464" y="506"/>
                  </a:lnTo>
                  <a:lnTo>
                    <a:pt x="466" y="496"/>
                  </a:lnTo>
                  <a:lnTo>
                    <a:pt x="468" y="488"/>
                  </a:lnTo>
                  <a:lnTo>
                    <a:pt x="470" y="480"/>
                  </a:lnTo>
                  <a:lnTo>
                    <a:pt x="474" y="472"/>
                  </a:lnTo>
                  <a:lnTo>
                    <a:pt x="474" y="472"/>
                  </a:lnTo>
                  <a:lnTo>
                    <a:pt x="480" y="468"/>
                  </a:lnTo>
                  <a:lnTo>
                    <a:pt x="484" y="466"/>
                  </a:lnTo>
                  <a:lnTo>
                    <a:pt x="492" y="466"/>
                  </a:lnTo>
                  <a:lnTo>
                    <a:pt x="494" y="464"/>
                  </a:lnTo>
                  <a:lnTo>
                    <a:pt x="498" y="462"/>
                  </a:lnTo>
                  <a:lnTo>
                    <a:pt x="500" y="458"/>
                  </a:lnTo>
                  <a:lnTo>
                    <a:pt x="502" y="452"/>
                  </a:lnTo>
                  <a:lnTo>
                    <a:pt x="502" y="452"/>
                  </a:lnTo>
                  <a:lnTo>
                    <a:pt x="502" y="444"/>
                  </a:lnTo>
                  <a:lnTo>
                    <a:pt x="500" y="434"/>
                  </a:lnTo>
                  <a:lnTo>
                    <a:pt x="498" y="426"/>
                  </a:lnTo>
                  <a:lnTo>
                    <a:pt x="500" y="418"/>
                  </a:lnTo>
                  <a:lnTo>
                    <a:pt x="500" y="418"/>
                  </a:lnTo>
                  <a:lnTo>
                    <a:pt x="502" y="414"/>
                  </a:lnTo>
                  <a:lnTo>
                    <a:pt x="506" y="412"/>
                  </a:lnTo>
                  <a:lnTo>
                    <a:pt x="516" y="408"/>
                  </a:lnTo>
                  <a:lnTo>
                    <a:pt x="522" y="404"/>
                  </a:lnTo>
                  <a:lnTo>
                    <a:pt x="526" y="402"/>
                  </a:lnTo>
                  <a:lnTo>
                    <a:pt x="526" y="396"/>
                  </a:lnTo>
                  <a:lnTo>
                    <a:pt x="526" y="396"/>
                  </a:lnTo>
                  <a:lnTo>
                    <a:pt x="524" y="388"/>
                  </a:lnTo>
                  <a:lnTo>
                    <a:pt x="522" y="378"/>
                  </a:lnTo>
                  <a:lnTo>
                    <a:pt x="522" y="378"/>
                  </a:lnTo>
                  <a:lnTo>
                    <a:pt x="524" y="368"/>
                  </a:lnTo>
                  <a:lnTo>
                    <a:pt x="528" y="360"/>
                  </a:lnTo>
                  <a:lnTo>
                    <a:pt x="528" y="360"/>
                  </a:lnTo>
                  <a:lnTo>
                    <a:pt x="542" y="348"/>
                  </a:lnTo>
                  <a:lnTo>
                    <a:pt x="548" y="342"/>
                  </a:lnTo>
                  <a:lnTo>
                    <a:pt x="552" y="332"/>
                  </a:lnTo>
                  <a:lnTo>
                    <a:pt x="552" y="332"/>
                  </a:lnTo>
                  <a:lnTo>
                    <a:pt x="550" y="328"/>
                  </a:lnTo>
                  <a:lnTo>
                    <a:pt x="550" y="324"/>
                  </a:lnTo>
                  <a:lnTo>
                    <a:pt x="546" y="318"/>
                  </a:lnTo>
                  <a:lnTo>
                    <a:pt x="540" y="310"/>
                  </a:lnTo>
                  <a:lnTo>
                    <a:pt x="538" y="302"/>
                  </a:lnTo>
                  <a:lnTo>
                    <a:pt x="538" y="302"/>
                  </a:lnTo>
                  <a:lnTo>
                    <a:pt x="538" y="298"/>
                  </a:lnTo>
                  <a:lnTo>
                    <a:pt x="540" y="294"/>
                  </a:lnTo>
                  <a:lnTo>
                    <a:pt x="546" y="288"/>
                  </a:lnTo>
                  <a:lnTo>
                    <a:pt x="552" y="284"/>
                  </a:lnTo>
                  <a:lnTo>
                    <a:pt x="562" y="280"/>
                  </a:lnTo>
                  <a:lnTo>
                    <a:pt x="570" y="276"/>
                  </a:lnTo>
                  <a:lnTo>
                    <a:pt x="576" y="270"/>
                  </a:lnTo>
                  <a:lnTo>
                    <a:pt x="576" y="268"/>
                  </a:lnTo>
                  <a:lnTo>
                    <a:pt x="578" y="264"/>
                  </a:lnTo>
                  <a:lnTo>
                    <a:pt x="578" y="258"/>
                  </a:lnTo>
                  <a:lnTo>
                    <a:pt x="576" y="254"/>
                  </a:lnTo>
                  <a:lnTo>
                    <a:pt x="576" y="254"/>
                  </a:lnTo>
                  <a:close/>
                  <a:moveTo>
                    <a:pt x="308" y="266"/>
                  </a:moveTo>
                  <a:lnTo>
                    <a:pt x="308" y="266"/>
                  </a:lnTo>
                  <a:lnTo>
                    <a:pt x="304" y="272"/>
                  </a:lnTo>
                  <a:lnTo>
                    <a:pt x="300" y="278"/>
                  </a:lnTo>
                  <a:lnTo>
                    <a:pt x="296" y="284"/>
                  </a:lnTo>
                  <a:lnTo>
                    <a:pt x="294" y="292"/>
                  </a:lnTo>
                  <a:lnTo>
                    <a:pt x="294" y="292"/>
                  </a:lnTo>
                  <a:lnTo>
                    <a:pt x="292" y="308"/>
                  </a:lnTo>
                  <a:lnTo>
                    <a:pt x="288" y="314"/>
                  </a:lnTo>
                  <a:lnTo>
                    <a:pt x="280" y="320"/>
                  </a:lnTo>
                  <a:lnTo>
                    <a:pt x="280" y="320"/>
                  </a:lnTo>
                  <a:lnTo>
                    <a:pt x="270" y="326"/>
                  </a:lnTo>
                  <a:lnTo>
                    <a:pt x="264" y="330"/>
                  </a:lnTo>
                  <a:lnTo>
                    <a:pt x="262" y="336"/>
                  </a:lnTo>
                  <a:lnTo>
                    <a:pt x="262" y="336"/>
                  </a:lnTo>
                  <a:lnTo>
                    <a:pt x="260" y="346"/>
                  </a:lnTo>
                  <a:lnTo>
                    <a:pt x="260" y="350"/>
                  </a:lnTo>
                  <a:lnTo>
                    <a:pt x="256" y="354"/>
                  </a:lnTo>
                  <a:lnTo>
                    <a:pt x="248" y="358"/>
                  </a:lnTo>
                  <a:lnTo>
                    <a:pt x="248" y="358"/>
                  </a:lnTo>
                  <a:lnTo>
                    <a:pt x="230" y="364"/>
                  </a:lnTo>
                  <a:lnTo>
                    <a:pt x="210" y="370"/>
                  </a:lnTo>
                  <a:lnTo>
                    <a:pt x="210" y="370"/>
                  </a:lnTo>
                  <a:lnTo>
                    <a:pt x="204" y="370"/>
                  </a:lnTo>
                  <a:lnTo>
                    <a:pt x="198" y="370"/>
                  </a:lnTo>
                  <a:lnTo>
                    <a:pt x="190" y="362"/>
                  </a:lnTo>
                  <a:lnTo>
                    <a:pt x="190" y="362"/>
                  </a:lnTo>
                  <a:lnTo>
                    <a:pt x="178" y="356"/>
                  </a:lnTo>
                  <a:lnTo>
                    <a:pt x="166" y="350"/>
                  </a:lnTo>
                  <a:lnTo>
                    <a:pt x="166" y="350"/>
                  </a:lnTo>
                  <a:lnTo>
                    <a:pt x="166" y="308"/>
                  </a:lnTo>
                  <a:lnTo>
                    <a:pt x="166" y="308"/>
                  </a:lnTo>
                  <a:lnTo>
                    <a:pt x="166" y="292"/>
                  </a:lnTo>
                  <a:lnTo>
                    <a:pt x="166" y="286"/>
                  </a:lnTo>
                  <a:lnTo>
                    <a:pt x="172" y="278"/>
                  </a:lnTo>
                  <a:lnTo>
                    <a:pt x="172" y="278"/>
                  </a:lnTo>
                  <a:lnTo>
                    <a:pt x="176" y="272"/>
                  </a:lnTo>
                  <a:lnTo>
                    <a:pt x="178" y="264"/>
                  </a:lnTo>
                  <a:lnTo>
                    <a:pt x="178" y="264"/>
                  </a:lnTo>
                  <a:lnTo>
                    <a:pt x="176" y="254"/>
                  </a:lnTo>
                  <a:lnTo>
                    <a:pt x="174" y="248"/>
                  </a:lnTo>
                  <a:lnTo>
                    <a:pt x="174" y="244"/>
                  </a:lnTo>
                  <a:lnTo>
                    <a:pt x="174" y="244"/>
                  </a:lnTo>
                  <a:lnTo>
                    <a:pt x="176" y="240"/>
                  </a:lnTo>
                  <a:lnTo>
                    <a:pt x="180" y="238"/>
                  </a:lnTo>
                  <a:lnTo>
                    <a:pt x="184" y="236"/>
                  </a:lnTo>
                  <a:lnTo>
                    <a:pt x="186" y="232"/>
                  </a:lnTo>
                  <a:lnTo>
                    <a:pt x="186" y="232"/>
                  </a:lnTo>
                  <a:lnTo>
                    <a:pt x="188" y="228"/>
                  </a:lnTo>
                  <a:lnTo>
                    <a:pt x="188" y="222"/>
                  </a:lnTo>
                  <a:lnTo>
                    <a:pt x="190" y="218"/>
                  </a:lnTo>
                  <a:lnTo>
                    <a:pt x="196" y="218"/>
                  </a:lnTo>
                  <a:lnTo>
                    <a:pt x="196" y="216"/>
                  </a:lnTo>
                  <a:lnTo>
                    <a:pt x="196" y="216"/>
                  </a:lnTo>
                  <a:lnTo>
                    <a:pt x="198" y="212"/>
                  </a:lnTo>
                  <a:lnTo>
                    <a:pt x="200" y="210"/>
                  </a:lnTo>
                  <a:lnTo>
                    <a:pt x="200" y="202"/>
                  </a:lnTo>
                  <a:lnTo>
                    <a:pt x="200" y="194"/>
                  </a:lnTo>
                  <a:lnTo>
                    <a:pt x="202" y="192"/>
                  </a:lnTo>
                  <a:lnTo>
                    <a:pt x="208" y="190"/>
                  </a:lnTo>
                  <a:lnTo>
                    <a:pt x="208" y="190"/>
                  </a:lnTo>
                  <a:lnTo>
                    <a:pt x="216" y="188"/>
                  </a:lnTo>
                  <a:lnTo>
                    <a:pt x="222" y="188"/>
                  </a:lnTo>
                  <a:lnTo>
                    <a:pt x="226" y="186"/>
                  </a:lnTo>
                  <a:lnTo>
                    <a:pt x="234" y="182"/>
                  </a:lnTo>
                  <a:lnTo>
                    <a:pt x="234" y="182"/>
                  </a:lnTo>
                  <a:lnTo>
                    <a:pt x="238" y="176"/>
                  </a:lnTo>
                  <a:lnTo>
                    <a:pt x="240" y="174"/>
                  </a:lnTo>
                  <a:lnTo>
                    <a:pt x="244" y="172"/>
                  </a:lnTo>
                  <a:lnTo>
                    <a:pt x="244" y="172"/>
                  </a:lnTo>
                  <a:lnTo>
                    <a:pt x="248" y="172"/>
                  </a:lnTo>
                  <a:lnTo>
                    <a:pt x="252" y="174"/>
                  </a:lnTo>
                  <a:lnTo>
                    <a:pt x="256" y="176"/>
                  </a:lnTo>
                  <a:lnTo>
                    <a:pt x="260" y="176"/>
                  </a:lnTo>
                  <a:lnTo>
                    <a:pt x="260" y="176"/>
                  </a:lnTo>
                  <a:lnTo>
                    <a:pt x="268" y="174"/>
                  </a:lnTo>
                  <a:lnTo>
                    <a:pt x="274" y="170"/>
                  </a:lnTo>
                  <a:lnTo>
                    <a:pt x="274" y="170"/>
                  </a:lnTo>
                  <a:lnTo>
                    <a:pt x="284" y="170"/>
                  </a:lnTo>
                  <a:lnTo>
                    <a:pt x="292" y="172"/>
                  </a:lnTo>
                  <a:lnTo>
                    <a:pt x="292" y="172"/>
                  </a:lnTo>
                  <a:lnTo>
                    <a:pt x="294" y="174"/>
                  </a:lnTo>
                  <a:lnTo>
                    <a:pt x="296" y="178"/>
                  </a:lnTo>
                  <a:lnTo>
                    <a:pt x="296" y="186"/>
                  </a:lnTo>
                  <a:lnTo>
                    <a:pt x="296" y="194"/>
                  </a:lnTo>
                  <a:lnTo>
                    <a:pt x="298" y="198"/>
                  </a:lnTo>
                  <a:lnTo>
                    <a:pt x="300" y="200"/>
                  </a:lnTo>
                  <a:lnTo>
                    <a:pt x="300" y="200"/>
                  </a:lnTo>
                  <a:lnTo>
                    <a:pt x="308" y="204"/>
                  </a:lnTo>
                  <a:lnTo>
                    <a:pt x="312" y="208"/>
                  </a:lnTo>
                  <a:lnTo>
                    <a:pt x="312" y="212"/>
                  </a:lnTo>
                  <a:lnTo>
                    <a:pt x="312" y="212"/>
                  </a:lnTo>
                  <a:lnTo>
                    <a:pt x="312" y="218"/>
                  </a:lnTo>
                  <a:lnTo>
                    <a:pt x="310" y="220"/>
                  </a:lnTo>
                  <a:lnTo>
                    <a:pt x="306" y="228"/>
                  </a:lnTo>
                  <a:lnTo>
                    <a:pt x="306" y="228"/>
                  </a:lnTo>
                  <a:lnTo>
                    <a:pt x="304" y="238"/>
                  </a:lnTo>
                  <a:lnTo>
                    <a:pt x="306" y="248"/>
                  </a:lnTo>
                  <a:lnTo>
                    <a:pt x="308" y="256"/>
                  </a:lnTo>
                  <a:lnTo>
                    <a:pt x="308" y="266"/>
                  </a:lnTo>
                  <a:lnTo>
                    <a:pt x="308" y="2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5" name="Freeform 106"/>
            <p:cNvSpPr>
              <a:spLocks/>
            </p:cNvSpPr>
            <p:nvPr/>
          </p:nvSpPr>
          <p:spPr bwMode="auto">
            <a:xfrm>
              <a:off x="9328477" y="4418083"/>
              <a:ext cx="1345259" cy="741617"/>
            </a:xfrm>
            <a:custGeom>
              <a:avLst/>
              <a:gdLst>
                <a:gd name="T0" fmla="*/ 468 w 468"/>
                <a:gd name="T1" fmla="*/ 0 h 258"/>
                <a:gd name="T2" fmla="*/ 134 w 468"/>
                <a:gd name="T3" fmla="*/ 112 h 258"/>
                <a:gd name="T4" fmla="*/ 68 w 468"/>
                <a:gd name="T5" fmla="*/ 90 h 258"/>
                <a:gd name="T6" fmla="*/ 52 w 468"/>
                <a:gd name="T7" fmla="*/ 106 h 258"/>
                <a:gd name="T8" fmla="*/ 86 w 468"/>
                <a:gd name="T9" fmla="*/ 136 h 258"/>
                <a:gd name="T10" fmla="*/ 0 w 468"/>
                <a:gd name="T11" fmla="*/ 184 h 258"/>
                <a:gd name="T12" fmla="*/ 0 w 468"/>
                <a:gd name="T13" fmla="*/ 190 h 258"/>
                <a:gd name="T14" fmla="*/ 46 w 468"/>
                <a:gd name="T15" fmla="*/ 182 h 258"/>
                <a:gd name="T16" fmla="*/ 16 w 468"/>
                <a:gd name="T17" fmla="*/ 214 h 258"/>
                <a:gd name="T18" fmla="*/ 22 w 468"/>
                <a:gd name="T19" fmla="*/ 222 h 258"/>
                <a:gd name="T20" fmla="*/ 64 w 468"/>
                <a:gd name="T21" fmla="*/ 192 h 258"/>
                <a:gd name="T22" fmla="*/ 44 w 468"/>
                <a:gd name="T23" fmla="*/ 232 h 258"/>
                <a:gd name="T24" fmla="*/ 50 w 468"/>
                <a:gd name="T25" fmla="*/ 240 h 258"/>
                <a:gd name="T26" fmla="*/ 88 w 468"/>
                <a:gd name="T27" fmla="*/ 210 h 258"/>
                <a:gd name="T28" fmla="*/ 78 w 468"/>
                <a:gd name="T29" fmla="*/ 250 h 258"/>
                <a:gd name="T30" fmla="*/ 84 w 468"/>
                <a:gd name="T31" fmla="*/ 258 h 258"/>
                <a:gd name="T32" fmla="*/ 154 w 468"/>
                <a:gd name="T33" fmla="*/ 152 h 258"/>
                <a:gd name="T34" fmla="*/ 466 w 468"/>
                <a:gd name="T35" fmla="*/ 20 h 258"/>
                <a:gd name="T36" fmla="*/ 468 w 468"/>
                <a:gd name="T37"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8" h="258">
                  <a:moveTo>
                    <a:pt x="468" y="0"/>
                  </a:moveTo>
                  <a:lnTo>
                    <a:pt x="134" y="112"/>
                  </a:lnTo>
                  <a:lnTo>
                    <a:pt x="68" y="90"/>
                  </a:lnTo>
                  <a:lnTo>
                    <a:pt x="52" y="106"/>
                  </a:lnTo>
                  <a:lnTo>
                    <a:pt x="86" y="136"/>
                  </a:lnTo>
                  <a:lnTo>
                    <a:pt x="0" y="184"/>
                  </a:lnTo>
                  <a:lnTo>
                    <a:pt x="0" y="190"/>
                  </a:lnTo>
                  <a:lnTo>
                    <a:pt x="46" y="182"/>
                  </a:lnTo>
                  <a:lnTo>
                    <a:pt x="16" y="214"/>
                  </a:lnTo>
                  <a:lnTo>
                    <a:pt x="22" y="222"/>
                  </a:lnTo>
                  <a:lnTo>
                    <a:pt x="64" y="192"/>
                  </a:lnTo>
                  <a:lnTo>
                    <a:pt x="44" y="232"/>
                  </a:lnTo>
                  <a:lnTo>
                    <a:pt x="50" y="240"/>
                  </a:lnTo>
                  <a:lnTo>
                    <a:pt x="88" y="210"/>
                  </a:lnTo>
                  <a:lnTo>
                    <a:pt x="78" y="250"/>
                  </a:lnTo>
                  <a:lnTo>
                    <a:pt x="84" y="258"/>
                  </a:lnTo>
                  <a:lnTo>
                    <a:pt x="154" y="152"/>
                  </a:lnTo>
                  <a:lnTo>
                    <a:pt x="466" y="20"/>
                  </a:lnTo>
                  <a:lnTo>
                    <a:pt x="468" y="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6" name="Freeform 107"/>
            <p:cNvSpPr>
              <a:spLocks/>
            </p:cNvSpPr>
            <p:nvPr/>
          </p:nvSpPr>
          <p:spPr bwMode="auto">
            <a:xfrm>
              <a:off x="9690662" y="4159380"/>
              <a:ext cx="166720" cy="390930"/>
            </a:xfrm>
            <a:custGeom>
              <a:avLst/>
              <a:gdLst>
                <a:gd name="T0" fmla="*/ 56 w 58"/>
                <a:gd name="T1" fmla="*/ 0 h 136"/>
                <a:gd name="T2" fmla="*/ 56 w 58"/>
                <a:gd name="T3" fmla="*/ 0 h 136"/>
                <a:gd name="T4" fmla="*/ 48 w 58"/>
                <a:gd name="T5" fmla="*/ 8 h 136"/>
                <a:gd name="T6" fmla="*/ 40 w 58"/>
                <a:gd name="T7" fmla="*/ 20 h 136"/>
                <a:gd name="T8" fmla="*/ 32 w 58"/>
                <a:gd name="T9" fmla="*/ 34 h 136"/>
                <a:gd name="T10" fmla="*/ 22 w 58"/>
                <a:gd name="T11" fmla="*/ 54 h 136"/>
                <a:gd name="T12" fmla="*/ 12 w 58"/>
                <a:gd name="T13" fmla="*/ 78 h 136"/>
                <a:gd name="T14" fmla="*/ 6 w 58"/>
                <a:gd name="T15" fmla="*/ 104 h 136"/>
                <a:gd name="T16" fmla="*/ 0 w 58"/>
                <a:gd name="T17" fmla="*/ 136 h 136"/>
                <a:gd name="T18" fmla="*/ 0 w 58"/>
                <a:gd name="T19" fmla="*/ 136 h 136"/>
                <a:gd name="T20" fmla="*/ 4 w 58"/>
                <a:gd name="T21" fmla="*/ 134 h 136"/>
                <a:gd name="T22" fmla="*/ 14 w 58"/>
                <a:gd name="T23" fmla="*/ 126 h 136"/>
                <a:gd name="T24" fmla="*/ 28 w 58"/>
                <a:gd name="T25" fmla="*/ 106 h 136"/>
                <a:gd name="T26" fmla="*/ 36 w 58"/>
                <a:gd name="T27" fmla="*/ 92 h 136"/>
                <a:gd name="T28" fmla="*/ 44 w 58"/>
                <a:gd name="T29" fmla="*/ 76 h 136"/>
                <a:gd name="T30" fmla="*/ 44 w 58"/>
                <a:gd name="T31" fmla="*/ 76 h 136"/>
                <a:gd name="T32" fmla="*/ 48 w 58"/>
                <a:gd name="T33" fmla="*/ 68 h 136"/>
                <a:gd name="T34" fmla="*/ 52 w 58"/>
                <a:gd name="T35" fmla="*/ 52 h 136"/>
                <a:gd name="T36" fmla="*/ 56 w 58"/>
                <a:gd name="T37" fmla="*/ 28 h 136"/>
                <a:gd name="T38" fmla="*/ 58 w 58"/>
                <a:gd name="T39" fmla="*/ 14 h 136"/>
                <a:gd name="T40" fmla="*/ 56 w 58"/>
                <a:gd name="T41" fmla="*/ 0 h 136"/>
                <a:gd name="T42" fmla="*/ 56 w 58"/>
                <a:gd name="T4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136">
                  <a:moveTo>
                    <a:pt x="56" y="0"/>
                  </a:moveTo>
                  <a:lnTo>
                    <a:pt x="56" y="0"/>
                  </a:lnTo>
                  <a:lnTo>
                    <a:pt x="48" y="8"/>
                  </a:lnTo>
                  <a:lnTo>
                    <a:pt x="40" y="20"/>
                  </a:lnTo>
                  <a:lnTo>
                    <a:pt x="32" y="34"/>
                  </a:lnTo>
                  <a:lnTo>
                    <a:pt x="22" y="54"/>
                  </a:lnTo>
                  <a:lnTo>
                    <a:pt x="12" y="78"/>
                  </a:lnTo>
                  <a:lnTo>
                    <a:pt x="6" y="104"/>
                  </a:lnTo>
                  <a:lnTo>
                    <a:pt x="0" y="136"/>
                  </a:lnTo>
                  <a:lnTo>
                    <a:pt x="0" y="136"/>
                  </a:lnTo>
                  <a:lnTo>
                    <a:pt x="4" y="134"/>
                  </a:lnTo>
                  <a:lnTo>
                    <a:pt x="14" y="126"/>
                  </a:lnTo>
                  <a:lnTo>
                    <a:pt x="28" y="106"/>
                  </a:lnTo>
                  <a:lnTo>
                    <a:pt x="36" y="92"/>
                  </a:lnTo>
                  <a:lnTo>
                    <a:pt x="44" y="76"/>
                  </a:lnTo>
                  <a:lnTo>
                    <a:pt x="44" y="76"/>
                  </a:lnTo>
                  <a:lnTo>
                    <a:pt x="48" y="68"/>
                  </a:lnTo>
                  <a:lnTo>
                    <a:pt x="52" y="52"/>
                  </a:lnTo>
                  <a:lnTo>
                    <a:pt x="56" y="28"/>
                  </a:lnTo>
                  <a:lnTo>
                    <a:pt x="58" y="14"/>
                  </a:lnTo>
                  <a:lnTo>
                    <a:pt x="56" y="0"/>
                  </a:lnTo>
                  <a:lnTo>
                    <a:pt x="56"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7" name="Freeform 108"/>
            <p:cNvSpPr>
              <a:spLocks/>
            </p:cNvSpPr>
            <p:nvPr/>
          </p:nvSpPr>
          <p:spPr bwMode="auto">
            <a:xfrm>
              <a:off x="9891876" y="3693713"/>
              <a:ext cx="109230" cy="63239"/>
            </a:xfrm>
            <a:custGeom>
              <a:avLst/>
              <a:gdLst>
                <a:gd name="T0" fmla="*/ 38 w 38"/>
                <a:gd name="T1" fmla="*/ 6 h 22"/>
                <a:gd name="T2" fmla="*/ 4 w 38"/>
                <a:gd name="T3" fmla="*/ 22 h 22"/>
                <a:gd name="T4" fmla="*/ 0 w 38"/>
                <a:gd name="T5" fmla="*/ 18 h 22"/>
                <a:gd name="T6" fmla="*/ 34 w 38"/>
                <a:gd name="T7" fmla="*/ 0 h 22"/>
                <a:gd name="T8" fmla="*/ 38 w 38"/>
                <a:gd name="T9" fmla="*/ 6 h 22"/>
              </a:gdLst>
              <a:ahLst/>
              <a:cxnLst>
                <a:cxn ang="0">
                  <a:pos x="T0" y="T1"/>
                </a:cxn>
                <a:cxn ang="0">
                  <a:pos x="T2" y="T3"/>
                </a:cxn>
                <a:cxn ang="0">
                  <a:pos x="T4" y="T5"/>
                </a:cxn>
                <a:cxn ang="0">
                  <a:pos x="T6" y="T7"/>
                </a:cxn>
                <a:cxn ang="0">
                  <a:pos x="T8" y="T9"/>
                </a:cxn>
              </a:cxnLst>
              <a:rect l="0" t="0" r="r" b="b"/>
              <a:pathLst>
                <a:path w="38" h="22">
                  <a:moveTo>
                    <a:pt x="38" y="6"/>
                  </a:moveTo>
                  <a:lnTo>
                    <a:pt x="4" y="22"/>
                  </a:lnTo>
                  <a:lnTo>
                    <a:pt x="0" y="18"/>
                  </a:lnTo>
                  <a:lnTo>
                    <a:pt x="34" y="0"/>
                  </a:lnTo>
                  <a:lnTo>
                    <a:pt x="38" y="6"/>
                  </a:lnTo>
                  <a:close/>
                </a:path>
              </a:pathLst>
            </a:custGeom>
            <a:solidFill>
              <a:srgbClr val="FB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8" name="Freeform 109"/>
            <p:cNvSpPr>
              <a:spLocks/>
            </p:cNvSpPr>
            <p:nvPr/>
          </p:nvSpPr>
          <p:spPr bwMode="auto">
            <a:xfrm>
              <a:off x="9322728" y="4009906"/>
              <a:ext cx="109230" cy="51741"/>
            </a:xfrm>
            <a:custGeom>
              <a:avLst/>
              <a:gdLst>
                <a:gd name="T0" fmla="*/ 0 w 38"/>
                <a:gd name="T1" fmla="*/ 12 h 18"/>
                <a:gd name="T2" fmla="*/ 36 w 38"/>
                <a:gd name="T3" fmla="*/ 0 h 18"/>
                <a:gd name="T4" fmla="*/ 38 w 38"/>
                <a:gd name="T5" fmla="*/ 8 h 18"/>
                <a:gd name="T6" fmla="*/ 2 w 38"/>
                <a:gd name="T7" fmla="*/ 18 h 18"/>
                <a:gd name="T8" fmla="*/ 0 w 38"/>
                <a:gd name="T9" fmla="*/ 12 h 18"/>
              </a:gdLst>
              <a:ahLst/>
              <a:cxnLst>
                <a:cxn ang="0">
                  <a:pos x="T0" y="T1"/>
                </a:cxn>
                <a:cxn ang="0">
                  <a:pos x="T2" y="T3"/>
                </a:cxn>
                <a:cxn ang="0">
                  <a:pos x="T4" y="T5"/>
                </a:cxn>
                <a:cxn ang="0">
                  <a:pos x="T6" y="T7"/>
                </a:cxn>
                <a:cxn ang="0">
                  <a:pos x="T8" y="T9"/>
                </a:cxn>
              </a:cxnLst>
              <a:rect l="0" t="0" r="r" b="b"/>
              <a:pathLst>
                <a:path w="38" h="18">
                  <a:moveTo>
                    <a:pt x="0" y="12"/>
                  </a:moveTo>
                  <a:lnTo>
                    <a:pt x="36" y="0"/>
                  </a:lnTo>
                  <a:lnTo>
                    <a:pt x="38" y="8"/>
                  </a:lnTo>
                  <a:lnTo>
                    <a:pt x="2" y="18"/>
                  </a:lnTo>
                  <a:lnTo>
                    <a:pt x="0" y="12"/>
                  </a:lnTo>
                  <a:close/>
                </a:path>
              </a:pathLst>
            </a:custGeom>
            <a:solidFill>
              <a:srgbClr val="FB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9" name="Freeform 110"/>
            <p:cNvSpPr>
              <a:spLocks/>
            </p:cNvSpPr>
            <p:nvPr/>
          </p:nvSpPr>
          <p:spPr bwMode="auto">
            <a:xfrm>
              <a:off x="9581432" y="3762701"/>
              <a:ext cx="109230" cy="86235"/>
            </a:xfrm>
            <a:custGeom>
              <a:avLst/>
              <a:gdLst>
                <a:gd name="T0" fmla="*/ 34 w 38"/>
                <a:gd name="T1" fmla="*/ 30 h 30"/>
                <a:gd name="T2" fmla="*/ 0 w 38"/>
                <a:gd name="T3" fmla="*/ 8 h 30"/>
                <a:gd name="T4" fmla="*/ 4 w 38"/>
                <a:gd name="T5" fmla="*/ 0 h 30"/>
                <a:gd name="T6" fmla="*/ 38 w 38"/>
                <a:gd name="T7" fmla="*/ 22 h 30"/>
                <a:gd name="T8" fmla="*/ 34 w 38"/>
                <a:gd name="T9" fmla="*/ 30 h 30"/>
              </a:gdLst>
              <a:ahLst/>
              <a:cxnLst>
                <a:cxn ang="0">
                  <a:pos x="T0" y="T1"/>
                </a:cxn>
                <a:cxn ang="0">
                  <a:pos x="T2" y="T3"/>
                </a:cxn>
                <a:cxn ang="0">
                  <a:pos x="T4" y="T5"/>
                </a:cxn>
                <a:cxn ang="0">
                  <a:pos x="T6" y="T7"/>
                </a:cxn>
                <a:cxn ang="0">
                  <a:pos x="T8" y="T9"/>
                </a:cxn>
              </a:cxnLst>
              <a:rect l="0" t="0" r="r" b="b"/>
              <a:pathLst>
                <a:path w="38" h="30">
                  <a:moveTo>
                    <a:pt x="34" y="30"/>
                  </a:moveTo>
                  <a:lnTo>
                    <a:pt x="0" y="8"/>
                  </a:lnTo>
                  <a:lnTo>
                    <a:pt x="4" y="0"/>
                  </a:lnTo>
                  <a:lnTo>
                    <a:pt x="38" y="22"/>
                  </a:lnTo>
                  <a:lnTo>
                    <a:pt x="34" y="30"/>
                  </a:ln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50" name="Freeform 111"/>
            <p:cNvSpPr>
              <a:spLocks/>
            </p:cNvSpPr>
            <p:nvPr/>
          </p:nvSpPr>
          <p:spPr bwMode="auto">
            <a:xfrm>
              <a:off x="10139082" y="3877680"/>
              <a:ext cx="86235" cy="189716"/>
            </a:xfrm>
            <a:custGeom>
              <a:avLst/>
              <a:gdLst>
                <a:gd name="T0" fmla="*/ 10 w 30"/>
                <a:gd name="T1" fmla="*/ 66 h 66"/>
                <a:gd name="T2" fmla="*/ 0 w 30"/>
                <a:gd name="T3" fmla="*/ 62 h 66"/>
                <a:gd name="T4" fmla="*/ 20 w 30"/>
                <a:gd name="T5" fmla="*/ 0 h 66"/>
                <a:gd name="T6" fmla="*/ 30 w 30"/>
                <a:gd name="T7" fmla="*/ 4 h 66"/>
                <a:gd name="T8" fmla="*/ 10 w 30"/>
                <a:gd name="T9" fmla="*/ 66 h 66"/>
              </a:gdLst>
              <a:ahLst/>
              <a:cxnLst>
                <a:cxn ang="0">
                  <a:pos x="T0" y="T1"/>
                </a:cxn>
                <a:cxn ang="0">
                  <a:pos x="T2" y="T3"/>
                </a:cxn>
                <a:cxn ang="0">
                  <a:pos x="T4" y="T5"/>
                </a:cxn>
                <a:cxn ang="0">
                  <a:pos x="T6" y="T7"/>
                </a:cxn>
                <a:cxn ang="0">
                  <a:pos x="T8" y="T9"/>
                </a:cxn>
              </a:cxnLst>
              <a:rect l="0" t="0" r="r" b="b"/>
              <a:pathLst>
                <a:path w="30" h="66">
                  <a:moveTo>
                    <a:pt x="10" y="66"/>
                  </a:moveTo>
                  <a:lnTo>
                    <a:pt x="0" y="62"/>
                  </a:lnTo>
                  <a:lnTo>
                    <a:pt x="20" y="0"/>
                  </a:lnTo>
                  <a:lnTo>
                    <a:pt x="30" y="4"/>
                  </a:lnTo>
                  <a:lnTo>
                    <a:pt x="10" y="66"/>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51" name="Rectangle 112"/>
            <p:cNvSpPr>
              <a:spLocks noChangeArrowheads="1"/>
            </p:cNvSpPr>
            <p:nvPr/>
          </p:nvSpPr>
          <p:spPr bwMode="auto">
            <a:xfrm>
              <a:off x="10438028" y="4216869"/>
              <a:ext cx="22996" cy="160971"/>
            </a:xfrm>
            <a:prstGeom prst="rect">
              <a:avLst/>
            </a:prstGeom>
            <a:solidFill>
              <a:srgbClr val="EA0B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54" name="Freeform 113"/>
            <p:cNvSpPr>
              <a:spLocks/>
            </p:cNvSpPr>
            <p:nvPr/>
          </p:nvSpPr>
          <p:spPr bwMode="auto">
            <a:xfrm>
              <a:off x="9196251" y="4544561"/>
              <a:ext cx="183967" cy="97733"/>
            </a:xfrm>
            <a:custGeom>
              <a:avLst/>
              <a:gdLst>
                <a:gd name="T0" fmla="*/ 64 w 64"/>
                <a:gd name="T1" fmla="*/ 10 h 34"/>
                <a:gd name="T2" fmla="*/ 4 w 64"/>
                <a:gd name="T3" fmla="*/ 34 h 34"/>
                <a:gd name="T4" fmla="*/ 0 w 64"/>
                <a:gd name="T5" fmla="*/ 24 h 34"/>
                <a:gd name="T6" fmla="*/ 60 w 64"/>
                <a:gd name="T7" fmla="*/ 0 h 34"/>
                <a:gd name="T8" fmla="*/ 64 w 64"/>
                <a:gd name="T9" fmla="*/ 10 h 34"/>
              </a:gdLst>
              <a:ahLst/>
              <a:cxnLst>
                <a:cxn ang="0">
                  <a:pos x="T0" y="T1"/>
                </a:cxn>
                <a:cxn ang="0">
                  <a:pos x="T2" y="T3"/>
                </a:cxn>
                <a:cxn ang="0">
                  <a:pos x="T4" y="T5"/>
                </a:cxn>
                <a:cxn ang="0">
                  <a:pos x="T6" y="T7"/>
                </a:cxn>
                <a:cxn ang="0">
                  <a:pos x="T8" y="T9"/>
                </a:cxn>
              </a:cxnLst>
              <a:rect l="0" t="0" r="r" b="b"/>
              <a:pathLst>
                <a:path w="64" h="34">
                  <a:moveTo>
                    <a:pt x="64" y="10"/>
                  </a:moveTo>
                  <a:lnTo>
                    <a:pt x="4" y="34"/>
                  </a:lnTo>
                  <a:lnTo>
                    <a:pt x="0" y="24"/>
                  </a:lnTo>
                  <a:lnTo>
                    <a:pt x="60" y="0"/>
                  </a:lnTo>
                  <a:lnTo>
                    <a:pt x="64" y="1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55" name="Freeform 114"/>
            <p:cNvSpPr>
              <a:spLocks/>
            </p:cNvSpPr>
            <p:nvPr/>
          </p:nvSpPr>
          <p:spPr bwMode="auto">
            <a:xfrm>
              <a:off x="9190502" y="4320351"/>
              <a:ext cx="97733" cy="68988"/>
            </a:xfrm>
            <a:custGeom>
              <a:avLst/>
              <a:gdLst>
                <a:gd name="T0" fmla="*/ 30 w 34"/>
                <a:gd name="T1" fmla="*/ 24 h 24"/>
                <a:gd name="T2" fmla="*/ 0 w 34"/>
                <a:gd name="T3" fmla="*/ 8 h 24"/>
                <a:gd name="T4" fmla="*/ 4 w 34"/>
                <a:gd name="T5" fmla="*/ 0 h 24"/>
                <a:gd name="T6" fmla="*/ 34 w 34"/>
                <a:gd name="T7" fmla="*/ 16 h 24"/>
                <a:gd name="T8" fmla="*/ 30 w 34"/>
                <a:gd name="T9" fmla="*/ 24 h 24"/>
              </a:gdLst>
              <a:ahLst/>
              <a:cxnLst>
                <a:cxn ang="0">
                  <a:pos x="T0" y="T1"/>
                </a:cxn>
                <a:cxn ang="0">
                  <a:pos x="T2" y="T3"/>
                </a:cxn>
                <a:cxn ang="0">
                  <a:pos x="T4" y="T5"/>
                </a:cxn>
                <a:cxn ang="0">
                  <a:pos x="T6" y="T7"/>
                </a:cxn>
                <a:cxn ang="0">
                  <a:pos x="T8" y="T9"/>
                </a:cxn>
              </a:cxnLst>
              <a:rect l="0" t="0" r="r" b="b"/>
              <a:pathLst>
                <a:path w="34" h="24">
                  <a:moveTo>
                    <a:pt x="30" y="24"/>
                  </a:moveTo>
                  <a:lnTo>
                    <a:pt x="0" y="8"/>
                  </a:lnTo>
                  <a:lnTo>
                    <a:pt x="4" y="0"/>
                  </a:lnTo>
                  <a:lnTo>
                    <a:pt x="34" y="16"/>
                  </a:lnTo>
                  <a:lnTo>
                    <a:pt x="30" y="24"/>
                  </a:lnTo>
                  <a:close/>
                </a:path>
              </a:pathLst>
            </a:custGeom>
            <a:solidFill>
              <a:srgbClr val="EA0B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56" name="Freeform 115"/>
            <p:cNvSpPr>
              <a:spLocks/>
            </p:cNvSpPr>
            <p:nvPr/>
          </p:nvSpPr>
          <p:spPr bwMode="auto">
            <a:xfrm>
              <a:off x="9690662" y="5090713"/>
              <a:ext cx="97733" cy="68988"/>
            </a:xfrm>
            <a:custGeom>
              <a:avLst/>
              <a:gdLst>
                <a:gd name="T0" fmla="*/ 30 w 34"/>
                <a:gd name="T1" fmla="*/ 24 h 24"/>
                <a:gd name="T2" fmla="*/ 0 w 34"/>
                <a:gd name="T3" fmla="*/ 8 h 24"/>
                <a:gd name="T4" fmla="*/ 4 w 34"/>
                <a:gd name="T5" fmla="*/ 0 h 24"/>
                <a:gd name="T6" fmla="*/ 34 w 34"/>
                <a:gd name="T7" fmla="*/ 16 h 24"/>
                <a:gd name="T8" fmla="*/ 30 w 34"/>
                <a:gd name="T9" fmla="*/ 24 h 24"/>
              </a:gdLst>
              <a:ahLst/>
              <a:cxnLst>
                <a:cxn ang="0">
                  <a:pos x="T0" y="T1"/>
                </a:cxn>
                <a:cxn ang="0">
                  <a:pos x="T2" y="T3"/>
                </a:cxn>
                <a:cxn ang="0">
                  <a:pos x="T4" y="T5"/>
                </a:cxn>
                <a:cxn ang="0">
                  <a:pos x="T6" y="T7"/>
                </a:cxn>
                <a:cxn ang="0">
                  <a:pos x="T8" y="T9"/>
                </a:cxn>
              </a:cxnLst>
              <a:rect l="0" t="0" r="r" b="b"/>
              <a:pathLst>
                <a:path w="34" h="24">
                  <a:moveTo>
                    <a:pt x="30" y="24"/>
                  </a:moveTo>
                  <a:lnTo>
                    <a:pt x="0" y="8"/>
                  </a:lnTo>
                  <a:lnTo>
                    <a:pt x="4" y="0"/>
                  </a:lnTo>
                  <a:lnTo>
                    <a:pt x="34" y="16"/>
                  </a:lnTo>
                  <a:lnTo>
                    <a:pt x="30" y="24"/>
                  </a:ln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57" name="Freeform 116"/>
            <p:cNvSpPr>
              <a:spLocks/>
            </p:cNvSpPr>
            <p:nvPr/>
          </p:nvSpPr>
          <p:spPr bwMode="auto">
            <a:xfrm>
              <a:off x="9949366" y="4900997"/>
              <a:ext cx="86235" cy="126477"/>
            </a:xfrm>
            <a:custGeom>
              <a:avLst/>
              <a:gdLst>
                <a:gd name="T0" fmla="*/ 30 w 30"/>
                <a:gd name="T1" fmla="*/ 40 h 44"/>
                <a:gd name="T2" fmla="*/ 24 w 30"/>
                <a:gd name="T3" fmla="*/ 44 h 44"/>
                <a:gd name="T4" fmla="*/ 0 w 30"/>
                <a:gd name="T5" fmla="*/ 2 h 44"/>
                <a:gd name="T6" fmla="*/ 6 w 30"/>
                <a:gd name="T7" fmla="*/ 0 h 44"/>
                <a:gd name="T8" fmla="*/ 30 w 30"/>
                <a:gd name="T9" fmla="*/ 40 h 44"/>
              </a:gdLst>
              <a:ahLst/>
              <a:cxnLst>
                <a:cxn ang="0">
                  <a:pos x="T0" y="T1"/>
                </a:cxn>
                <a:cxn ang="0">
                  <a:pos x="T2" y="T3"/>
                </a:cxn>
                <a:cxn ang="0">
                  <a:pos x="T4" y="T5"/>
                </a:cxn>
                <a:cxn ang="0">
                  <a:pos x="T6" y="T7"/>
                </a:cxn>
                <a:cxn ang="0">
                  <a:pos x="T8" y="T9"/>
                </a:cxn>
              </a:cxnLst>
              <a:rect l="0" t="0" r="r" b="b"/>
              <a:pathLst>
                <a:path w="30" h="44">
                  <a:moveTo>
                    <a:pt x="30" y="40"/>
                  </a:moveTo>
                  <a:lnTo>
                    <a:pt x="24" y="44"/>
                  </a:lnTo>
                  <a:lnTo>
                    <a:pt x="0" y="2"/>
                  </a:lnTo>
                  <a:lnTo>
                    <a:pt x="6" y="0"/>
                  </a:lnTo>
                  <a:lnTo>
                    <a:pt x="30" y="40"/>
                  </a:lnTo>
                  <a:close/>
                </a:path>
              </a:pathLst>
            </a:custGeom>
            <a:solidFill>
              <a:srgbClr val="FB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58" name="Freeform 117"/>
            <p:cNvSpPr>
              <a:spLocks/>
            </p:cNvSpPr>
            <p:nvPr/>
          </p:nvSpPr>
          <p:spPr bwMode="auto">
            <a:xfrm>
              <a:off x="9920621" y="4492820"/>
              <a:ext cx="172469" cy="91984"/>
            </a:xfrm>
            <a:custGeom>
              <a:avLst/>
              <a:gdLst>
                <a:gd name="T0" fmla="*/ 60 w 60"/>
                <a:gd name="T1" fmla="*/ 8 h 32"/>
                <a:gd name="T2" fmla="*/ 4 w 60"/>
                <a:gd name="T3" fmla="*/ 32 h 32"/>
                <a:gd name="T4" fmla="*/ 0 w 60"/>
                <a:gd name="T5" fmla="*/ 24 h 32"/>
                <a:gd name="T6" fmla="*/ 56 w 60"/>
                <a:gd name="T7" fmla="*/ 0 h 32"/>
                <a:gd name="T8" fmla="*/ 60 w 60"/>
                <a:gd name="T9" fmla="*/ 8 h 32"/>
              </a:gdLst>
              <a:ahLst/>
              <a:cxnLst>
                <a:cxn ang="0">
                  <a:pos x="T0" y="T1"/>
                </a:cxn>
                <a:cxn ang="0">
                  <a:pos x="T2" y="T3"/>
                </a:cxn>
                <a:cxn ang="0">
                  <a:pos x="T4" y="T5"/>
                </a:cxn>
                <a:cxn ang="0">
                  <a:pos x="T6" y="T7"/>
                </a:cxn>
                <a:cxn ang="0">
                  <a:pos x="T8" y="T9"/>
                </a:cxn>
              </a:cxnLst>
              <a:rect l="0" t="0" r="r" b="b"/>
              <a:pathLst>
                <a:path w="60" h="32">
                  <a:moveTo>
                    <a:pt x="60" y="8"/>
                  </a:moveTo>
                  <a:lnTo>
                    <a:pt x="4" y="32"/>
                  </a:lnTo>
                  <a:lnTo>
                    <a:pt x="0" y="24"/>
                  </a:lnTo>
                  <a:lnTo>
                    <a:pt x="56" y="0"/>
                  </a:lnTo>
                  <a:lnTo>
                    <a:pt x="60" y="8"/>
                  </a:lnTo>
                  <a:close/>
                </a:path>
              </a:pathLst>
            </a:custGeom>
            <a:solidFill>
              <a:srgbClr val="FB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59" name="Rectangle 118"/>
            <p:cNvSpPr>
              <a:spLocks noChangeArrowheads="1"/>
            </p:cNvSpPr>
            <p:nvPr/>
          </p:nvSpPr>
          <p:spPr bwMode="auto">
            <a:xfrm>
              <a:off x="9196251" y="4855005"/>
              <a:ext cx="22996" cy="132226"/>
            </a:xfrm>
            <a:prstGeom prst="rect">
              <a:avLst/>
            </a:prstGeom>
            <a:solidFill>
              <a:srgbClr val="FB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60" name="Rectangle 119"/>
            <p:cNvSpPr>
              <a:spLocks noChangeArrowheads="1"/>
            </p:cNvSpPr>
            <p:nvPr/>
          </p:nvSpPr>
          <p:spPr bwMode="auto">
            <a:xfrm>
              <a:off x="10282806" y="4751524"/>
              <a:ext cx="17247" cy="132226"/>
            </a:xfrm>
            <a:prstGeom prst="rect">
              <a:avLst/>
            </a:prstGeom>
            <a:solidFill>
              <a:srgbClr val="E71E2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nvGrpSpPr>
          <p:cNvPr id="261" name="Group 260"/>
          <p:cNvGrpSpPr/>
          <p:nvPr/>
        </p:nvGrpSpPr>
        <p:grpSpPr>
          <a:xfrm>
            <a:off x="5975242" y="3422369"/>
            <a:ext cx="2528996" cy="2661282"/>
            <a:chOff x="7057645" y="4207216"/>
            <a:chExt cx="1962565" cy="2065222"/>
          </a:xfrm>
        </p:grpSpPr>
        <p:sp>
          <p:nvSpPr>
            <p:cNvPr id="262" name="Freeform 5"/>
            <p:cNvSpPr>
              <a:spLocks/>
            </p:cNvSpPr>
            <p:nvPr/>
          </p:nvSpPr>
          <p:spPr bwMode="auto">
            <a:xfrm>
              <a:off x="8110385" y="4269615"/>
              <a:ext cx="901773" cy="497183"/>
            </a:xfrm>
            <a:custGeom>
              <a:avLst/>
              <a:gdLst>
                <a:gd name="T0" fmla="*/ 0 w 448"/>
                <a:gd name="T1" fmla="*/ 221 h 247"/>
                <a:gd name="T2" fmla="*/ 268 w 448"/>
                <a:gd name="T3" fmla="*/ 95 h 247"/>
                <a:gd name="T4" fmla="*/ 289 w 448"/>
                <a:gd name="T5" fmla="*/ 0 h 247"/>
                <a:gd name="T6" fmla="*/ 315 w 448"/>
                <a:gd name="T7" fmla="*/ 0 h 247"/>
                <a:gd name="T8" fmla="*/ 306 w 448"/>
                <a:gd name="T9" fmla="*/ 50 h 247"/>
                <a:gd name="T10" fmla="*/ 417 w 448"/>
                <a:gd name="T11" fmla="*/ 9 h 247"/>
                <a:gd name="T12" fmla="*/ 426 w 448"/>
                <a:gd name="T13" fmla="*/ 19 h 247"/>
                <a:gd name="T14" fmla="*/ 381 w 448"/>
                <a:gd name="T15" fmla="*/ 45 h 247"/>
                <a:gd name="T16" fmla="*/ 445 w 448"/>
                <a:gd name="T17" fmla="*/ 45 h 247"/>
                <a:gd name="T18" fmla="*/ 448 w 448"/>
                <a:gd name="T19" fmla="*/ 57 h 247"/>
                <a:gd name="T20" fmla="*/ 393 w 448"/>
                <a:gd name="T21" fmla="*/ 76 h 247"/>
                <a:gd name="T22" fmla="*/ 445 w 448"/>
                <a:gd name="T23" fmla="*/ 97 h 247"/>
                <a:gd name="T24" fmla="*/ 445 w 448"/>
                <a:gd name="T25" fmla="*/ 107 h 247"/>
                <a:gd name="T26" fmla="*/ 381 w 448"/>
                <a:gd name="T27" fmla="*/ 112 h 247"/>
                <a:gd name="T28" fmla="*/ 426 w 448"/>
                <a:gd name="T29" fmla="*/ 138 h 247"/>
                <a:gd name="T30" fmla="*/ 424 w 448"/>
                <a:gd name="T31" fmla="*/ 147 h 247"/>
                <a:gd name="T32" fmla="*/ 287 w 448"/>
                <a:gd name="T33" fmla="*/ 135 h 247"/>
                <a:gd name="T34" fmla="*/ 7 w 448"/>
                <a:gd name="T35" fmla="*/ 247 h 247"/>
                <a:gd name="T36" fmla="*/ 0 w 448"/>
                <a:gd name="T37" fmla="*/ 22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8" h="247">
                  <a:moveTo>
                    <a:pt x="0" y="221"/>
                  </a:moveTo>
                  <a:lnTo>
                    <a:pt x="268" y="95"/>
                  </a:lnTo>
                  <a:lnTo>
                    <a:pt x="289" y="0"/>
                  </a:lnTo>
                  <a:lnTo>
                    <a:pt x="315" y="0"/>
                  </a:lnTo>
                  <a:lnTo>
                    <a:pt x="306" y="50"/>
                  </a:lnTo>
                  <a:lnTo>
                    <a:pt x="417" y="9"/>
                  </a:lnTo>
                  <a:lnTo>
                    <a:pt x="426" y="19"/>
                  </a:lnTo>
                  <a:lnTo>
                    <a:pt x="381" y="45"/>
                  </a:lnTo>
                  <a:lnTo>
                    <a:pt x="445" y="45"/>
                  </a:lnTo>
                  <a:lnTo>
                    <a:pt x="448" y="57"/>
                  </a:lnTo>
                  <a:lnTo>
                    <a:pt x="393" y="76"/>
                  </a:lnTo>
                  <a:lnTo>
                    <a:pt x="445" y="97"/>
                  </a:lnTo>
                  <a:lnTo>
                    <a:pt x="445" y="107"/>
                  </a:lnTo>
                  <a:lnTo>
                    <a:pt x="381" y="112"/>
                  </a:lnTo>
                  <a:lnTo>
                    <a:pt x="426" y="138"/>
                  </a:lnTo>
                  <a:lnTo>
                    <a:pt x="424" y="147"/>
                  </a:lnTo>
                  <a:lnTo>
                    <a:pt x="287" y="135"/>
                  </a:lnTo>
                  <a:lnTo>
                    <a:pt x="7" y="247"/>
                  </a:lnTo>
                  <a:lnTo>
                    <a:pt x="0" y="221"/>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63" name="Freeform 6"/>
            <p:cNvSpPr>
              <a:spLocks/>
            </p:cNvSpPr>
            <p:nvPr/>
          </p:nvSpPr>
          <p:spPr bwMode="auto">
            <a:xfrm>
              <a:off x="8062076" y="5545786"/>
              <a:ext cx="905799" cy="726652"/>
            </a:xfrm>
            <a:custGeom>
              <a:avLst/>
              <a:gdLst>
                <a:gd name="T0" fmla="*/ 71 w 450"/>
                <a:gd name="T1" fmla="*/ 0 h 361"/>
                <a:gd name="T2" fmla="*/ 320 w 450"/>
                <a:gd name="T3" fmla="*/ 269 h 361"/>
                <a:gd name="T4" fmla="*/ 450 w 450"/>
                <a:gd name="T5" fmla="*/ 148 h 361"/>
                <a:gd name="T6" fmla="*/ 344 w 450"/>
                <a:gd name="T7" fmla="*/ 361 h 361"/>
                <a:gd name="T8" fmla="*/ 0 w 450"/>
                <a:gd name="T9" fmla="*/ 76 h 361"/>
                <a:gd name="T10" fmla="*/ 71 w 450"/>
                <a:gd name="T11" fmla="*/ 0 h 361"/>
              </a:gdLst>
              <a:ahLst/>
              <a:cxnLst>
                <a:cxn ang="0">
                  <a:pos x="T0" y="T1"/>
                </a:cxn>
                <a:cxn ang="0">
                  <a:pos x="T2" y="T3"/>
                </a:cxn>
                <a:cxn ang="0">
                  <a:pos x="T4" y="T5"/>
                </a:cxn>
                <a:cxn ang="0">
                  <a:pos x="T6" y="T7"/>
                </a:cxn>
                <a:cxn ang="0">
                  <a:pos x="T8" y="T9"/>
                </a:cxn>
                <a:cxn ang="0">
                  <a:pos x="T10" y="T11"/>
                </a:cxn>
              </a:cxnLst>
              <a:rect l="0" t="0" r="r" b="b"/>
              <a:pathLst>
                <a:path w="450" h="361">
                  <a:moveTo>
                    <a:pt x="71" y="0"/>
                  </a:moveTo>
                  <a:lnTo>
                    <a:pt x="320" y="269"/>
                  </a:lnTo>
                  <a:lnTo>
                    <a:pt x="450" y="148"/>
                  </a:lnTo>
                  <a:lnTo>
                    <a:pt x="344" y="361"/>
                  </a:lnTo>
                  <a:lnTo>
                    <a:pt x="0" y="76"/>
                  </a:lnTo>
                  <a:lnTo>
                    <a:pt x="71" y="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64" name="Freeform 7"/>
            <p:cNvSpPr>
              <a:spLocks/>
            </p:cNvSpPr>
            <p:nvPr/>
          </p:nvSpPr>
          <p:spPr bwMode="auto">
            <a:xfrm>
              <a:off x="7057645" y="5545786"/>
              <a:ext cx="1153384" cy="670292"/>
            </a:xfrm>
            <a:custGeom>
              <a:avLst/>
              <a:gdLst>
                <a:gd name="T0" fmla="*/ 435 w 573"/>
                <a:gd name="T1" fmla="*/ 43 h 333"/>
                <a:gd name="T2" fmla="*/ 364 w 573"/>
                <a:gd name="T3" fmla="*/ 205 h 333"/>
                <a:gd name="T4" fmla="*/ 92 w 573"/>
                <a:gd name="T5" fmla="*/ 138 h 333"/>
                <a:gd name="T6" fmla="*/ 0 w 573"/>
                <a:gd name="T7" fmla="*/ 333 h 333"/>
                <a:gd name="T8" fmla="*/ 172 w 573"/>
                <a:gd name="T9" fmla="*/ 209 h 333"/>
                <a:gd name="T10" fmla="*/ 364 w 573"/>
                <a:gd name="T11" fmla="*/ 321 h 333"/>
                <a:gd name="T12" fmla="*/ 573 w 573"/>
                <a:gd name="T13" fmla="*/ 0 h 333"/>
                <a:gd name="T14" fmla="*/ 435 w 573"/>
                <a:gd name="T15" fmla="*/ 43 h 3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3" h="333">
                  <a:moveTo>
                    <a:pt x="435" y="43"/>
                  </a:moveTo>
                  <a:lnTo>
                    <a:pt x="364" y="205"/>
                  </a:lnTo>
                  <a:lnTo>
                    <a:pt x="92" y="138"/>
                  </a:lnTo>
                  <a:lnTo>
                    <a:pt x="0" y="333"/>
                  </a:lnTo>
                  <a:lnTo>
                    <a:pt x="172" y="209"/>
                  </a:lnTo>
                  <a:lnTo>
                    <a:pt x="364" y="321"/>
                  </a:lnTo>
                  <a:lnTo>
                    <a:pt x="573" y="0"/>
                  </a:lnTo>
                  <a:lnTo>
                    <a:pt x="435" y="43"/>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65" name="Freeform 8"/>
            <p:cNvSpPr>
              <a:spLocks/>
            </p:cNvSpPr>
            <p:nvPr/>
          </p:nvSpPr>
          <p:spPr bwMode="auto">
            <a:xfrm>
              <a:off x="7057645" y="5545786"/>
              <a:ext cx="1153384" cy="670292"/>
            </a:xfrm>
            <a:custGeom>
              <a:avLst/>
              <a:gdLst>
                <a:gd name="T0" fmla="*/ 435 w 573"/>
                <a:gd name="T1" fmla="*/ 43 h 333"/>
                <a:gd name="T2" fmla="*/ 364 w 573"/>
                <a:gd name="T3" fmla="*/ 205 h 333"/>
                <a:gd name="T4" fmla="*/ 92 w 573"/>
                <a:gd name="T5" fmla="*/ 138 h 333"/>
                <a:gd name="T6" fmla="*/ 0 w 573"/>
                <a:gd name="T7" fmla="*/ 333 h 333"/>
                <a:gd name="T8" fmla="*/ 172 w 573"/>
                <a:gd name="T9" fmla="*/ 209 h 333"/>
                <a:gd name="T10" fmla="*/ 364 w 573"/>
                <a:gd name="T11" fmla="*/ 321 h 333"/>
                <a:gd name="T12" fmla="*/ 573 w 573"/>
                <a:gd name="T13" fmla="*/ 0 h 333"/>
                <a:gd name="T14" fmla="*/ 435 w 573"/>
                <a:gd name="T15" fmla="*/ 43 h 3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3" h="333">
                  <a:moveTo>
                    <a:pt x="435" y="43"/>
                  </a:moveTo>
                  <a:lnTo>
                    <a:pt x="364" y="205"/>
                  </a:lnTo>
                  <a:lnTo>
                    <a:pt x="92" y="138"/>
                  </a:lnTo>
                  <a:lnTo>
                    <a:pt x="0" y="333"/>
                  </a:lnTo>
                  <a:lnTo>
                    <a:pt x="172" y="209"/>
                  </a:lnTo>
                  <a:lnTo>
                    <a:pt x="364" y="321"/>
                  </a:lnTo>
                  <a:lnTo>
                    <a:pt x="573" y="0"/>
                  </a:lnTo>
                  <a:lnTo>
                    <a:pt x="435" y="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66" name="Freeform 9"/>
            <p:cNvSpPr>
              <a:spLocks/>
            </p:cNvSpPr>
            <p:nvPr/>
          </p:nvSpPr>
          <p:spPr bwMode="auto">
            <a:xfrm>
              <a:off x="7260947" y="4307860"/>
              <a:ext cx="1054753" cy="1411034"/>
            </a:xfrm>
            <a:custGeom>
              <a:avLst/>
              <a:gdLst>
                <a:gd name="T0" fmla="*/ 0 w 524"/>
                <a:gd name="T1" fmla="*/ 145 h 701"/>
                <a:gd name="T2" fmla="*/ 268 w 524"/>
                <a:gd name="T3" fmla="*/ 701 h 701"/>
                <a:gd name="T4" fmla="*/ 524 w 524"/>
                <a:gd name="T5" fmla="*/ 613 h 701"/>
                <a:gd name="T6" fmla="*/ 420 w 524"/>
                <a:gd name="T7" fmla="*/ 0 h 701"/>
                <a:gd name="T8" fmla="*/ 0 w 524"/>
                <a:gd name="T9" fmla="*/ 145 h 701"/>
              </a:gdLst>
              <a:ahLst/>
              <a:cxnLst>
                <a:cxn ang="0">
                  <a:pos x="T0" y="T1"/>
                </a:cxn>
                <a:cxn ang="0">
                  <a:pos x="T2" y="T3"/>
                </a:cxn>
                <a:cxn ang="0">
                  <a:pos x="T4" y="T5"/>
                </a:cxn>
                <a:cxn ang="0">
                  <a:pos x="T6" y="T7"/>
                </a:cxn>
                <a:cxn ang="0">
                  <a:pos x="T8" y="T9"/>
                </a:cxn>
              </a:cxnLst>
              <a:rect l="0" t="0" r="r" b="b"/>
              <a:pathLst>
                <a:path w="524" h="701">
                  <a:moveTo>
                    <a:pt x="0" y="145"/>
                  </a:moveTo>
                  <a:lnTo>
                    <a:pt x="268" y="701"/>
                  </a:lnTo>
                  <a:lnTo>
                    <a:pt x="524" y="613"/>
                  </a:lnTo>
                  <a:lnTo>
                    <a:pt x="420" y="0"/>
                  </a:lnTo>
                  <a:lnTo>
                    <a:pt x="0" y="145"/>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67" name="Freeform 10"/>
            <p:cNvSpPr>
              <a:spLocks/>
            </p:cNvSpPr>
            <p:nvPr/>
          </p:nvSpPr>
          <p:spPr bwMode="auto">
            <a:xfrm>
              <a:off x="7260947" y="4307860"/>
              <a:ext cx="1054753" cy="1411034"/>
            </a:xfrm>
            <a:custGeom>
              <a:avLst/>
              <a:gdLst>
                <a:gd name="T0" fmla="*/ 0 w 524"/>
                <a:gd name="T1" fmla="*/ 145 h 701"/>
                <a:gd name="T2" fmla="*/ 268 w 524"/>
                <a:gd name="T3" fmla="*/ 701 h 701"/>
                <a:gd name="T4" fmla="*/ 524 w 524"/>
                <a:gd name="T5" fmla="*/ 613 h 701"/>
                <a:gd name="T6" fmla="*/ 420 w 524"/>
                <a:gd name="T7" fmla="*/ 0 h 701"/>
                <a:gd name="T8" fmla="*/ 0 w 524"/>
                <a:gd name="T9" fmla="*/ 145 h 701"/>
              </a:gdLst>
              <a:ahLst/>
              <a:cxnLst>
                <a:cxn ang="0">
                  <a:pos x="T0" y="T1"/>
                </a:cxn>
                <a:cxn ang="0">
                  <a:pos x="T2" y="T3"/>
                </a:cxn>
                <a:cxn ang="0">
                  <a:pos x="T4" y="T5"/>
                </a:cxn>
                <a:cxn ang="0">
                  <a:pos x="T6" y="T7"/>
                </a:cxn>
                <a:cxn ang="0">
                  <a:pos x="T8" y="T9"/>
                </a:cxn>
              </a:cxnLst>
              <a:rect l="0" t="0" r="r" b="b"/>
              <a:pathLst>
                <a:path w="524" h="701">
                  <a:moveTo>
                    <a:pt x="0" y="145"/>
                  </a:moveTo>
                  <a:lnTo>
                    <a:pt x="268" y="701"/>
                  </a:lnTo>
                  <a:lnTo>
                    <a:pt x="524" y="613"/>
                  </a:lnTo>
                  <a:lnTo>
                    <a:pt x="420" y="0"/>
                  </a:lnTo>
                  <a:lnTo>
                    <a:pt x="0" y="14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68" name="Freeform 11"/>
            <p:cNvSpPr>
              <a:spLocks/>
            </p:cNvSpPr>
            <p:nvPr/>
          </p:nvSpPr>
          <p:spPr bwMode="auto">
            <a:xfrm>
              <a:off x="7152251" y="4217280"/>
              <a:ext cx="1058778" cy="448874"/>
            </a:xfrm>
            <a:custGeom>
              <a:avLst/>
              <a:gdLst>
                <a:gd name="T0" fmla="*/ 0 w 526"/>
                <a:gd name="T1" fmla="*/ 173 h 223"/>
                <a:gd name="T2" fmla="*/ 17 w 526"/>
                <a:gd name="T3" fmla="*/ 223 h 223"/>
                <a:gd name="T4" fmla="*/ 526 w 526"/>
                <a:gd name="T5" fmla="*/ 57 h 223"/>
                <a:gd name="T6" fmla="*/ 507 w 526"/>
                <a:gd name="T7" fmla="*/ 0 h 223"/>
                <a:gd name="T8" fmla="*/ 0 w 526"/>
                <a:gd name="T9" fmla="*/ 173 h 223"/>
              </a:gdLst>
              <a:ahLst/>
              <a:cxnLst>
                <a:cxn ang="0">
                  <a:pos x="T0" y="T1"/>
                </a:cxn>
                <a:cxn ang="0">
                  <a:pos x="T2" y="T3"/>
                </a:cxn>
                <a:cxn ang="0">
                  <a:pos x="T4" y="T5"/>
                </a:cxn>
                <a:cxn ang="0">
                  <a:pos x="T6" y="T7"/>
                </a:cxn>
                <a:cxn ang="0">
                  <a:pos x="T8" y="T9"/>
                </a:cxn>
              </a:cxnLst>
              <a:rect l="0" t="0" r="r" b="b"/>
              <a:pathLst>
                <a:path w="526" h="223">
                  <a:moveTo>
                    <a:pt x="0" y="173"/>
                  </a:moveTo>
                  <a:lnTo>
                    <a:pt x="17" y="223"/>
                  </a:lnTo>
                  <a:lnTo>
                    <a:pt x="526" y="57"/>
                  </a:lnTo>
                  <a:lnTo>
                    <a:pt x="507" y="0"/>
                  </a:lnTo>
                  <a:lnTo>
                    <a:pt x="0" y="173"/>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69" name="Freeform 12"/>
            <p:cNvSpPr>
              <a:spLocks/>
            </p:cNvSpPr>
            <p:nvPr/>
          </p:nvSpPr>
          <p:spPr bwMode="auto">
            <a:xfrm>
              <a:off x="7152251" y="4217280"/>
              <a:ext cx="1058778" cy="448874"/>
            </a:xfrm>
            <a:custGeom>
              <a:avLst/>
              <a:gdLst>
                <a:gd name="T0" fmla="*/ 0 w 526"/>
                <a:gd name="T1" fmla="*/ 173 h 223"/>
                <a:gd name="T2" fmla="*/ 17 w 526"/>
                <a:gd name="T3" fmla="*/ 223 h 223"/>
                <a:gd name="T4" fmla="*/ 526 w 526"/>
                <a:gd name="T5" fmla="*/ 57 h 223"/>
                <a:gd name="T6" fmla="*/ 507 w 526"/>
                <a:gd name="T7" fmla="*/ 0 h 223"/>
                <a:gd name="T8" fmla="*/ 0 w 526"/>
                <a:gd name="T9" fmla="*/ 173 h 223"/>
              </a:gdLst>
              <a:ahLst/>
              <a:cxnLst>
                <a:cxn ang="0">
                  <a:pos x="T0" y="T1"/>
                </a:cxn>
                <a:cxn ang="0">
                  <a:pos x="T2" y="T3"/>
                </a:cxn>
                <a:cxn ang="0">
                  <a:pos x="T4" y="T5"/>
                </a:cxn>
                <a:cxn ang="0">
                  <a:pos x="T6" y="T7"/>
                </a:cxn>
                <a:cxn ang="0">
                  <a:pos x="T8" y="T9"/>
                </a:cxn>
              </a:cxnLst>
              <a:rect l="0" t="0" r="r" b="b"/>
              <a:pathLst>
                <a:path w="526" h="223">
                  <a:moveTo>
                    <a:pt x="0" y="173"/>
                  </a:moveTo>
                  <a:lnTo>
                    <a:pt x="17" y="223"/>
                  </a:lnTo>
                  <a:lnTo>
                    <a:pt x="526" y="57"/>
                  </a:lnTo>
                  <a:lnTo>
                    <a:pt x="507" y="0"/>
                  </a:lnTo>
                  <a:lnTo>
                    <a:pt x="0" y="17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70" name="Freeform 13"/>
            <p:cNvSpPr>
              <a:spLocks/>
            </p:cNvSpPr>
            <p:nvPr/>
          </p:nvSpPr>
          <p:spPr bwMode="auto">
            <a:xfrm>
              <a:off x="7281075" y="4537329"/>
              <a:ext cx="400564" cy="362320"/>
            </a:xfrm>
            <a:custGeom>
              <a:avLst/>
              <a:gdLst>
                <a:gd name="T0" fmla="*/ 151 w 199"/>
                <a:gd name="T1" fmla="*/ 0 h 180"/>
                <a:gd name="T2" fmla="*/ 114 w 199"/>
                <a:gd name="T3" fmla="*/ 12 h 180"/>
                <a:gd name="T4" fmla="*/ 0 w 199"/>
                <a:gd name="T5" fmla="*/ 50 h 180"/>
                <a:gd name="T6" fmla="*/ 64 w 199"/>
                <a:gd name="T7" fmla="*/ 180 h 180"/>
                <a:gd name="T8" fmla="*/ 199 w 199"/>
                <a:gd name="T9" fmla="*/ 133 h 180"/>
                <a:gd name="T10" fmla="*/ 151 w 199"/>
                <a:gd name="T11" fmla="*/ 0 h 180"/>
              </a:gdLst>
              <a:ahLst/>
              <a:cxnLst>
                <a:cxn ang="0">
                  <a:pos x="T0" y="T1"/>
                </a:cxn>
                <a:cxn ang="0">
                  <a:pos x="T2" y="T3"/>
                </a:cxn>
                <a:cxn ang="0">
                  <a:pos x="T4" y="T5"/>
                </a:cxn>
                <a:cxn ang="0">
                  <a:pos x="T6" y="T7"/>
                </a:cxn>
                <a:cxn ang="0">
                  <a:pos x="T8" y="T9"/>
                </a:cxn>
                <a:cxn ang="0">
                  <a:pos x="T10" y="T11"/>
                </a:cxn>
              </a:cxnLst>
              <a:rect l="0" t="0" r="r" b="b"/>
              <a:pathLst>
                <a:path w="199" h="180">
                  <a:moveTo>
                    <a:pt x="151" y="0"/>
                  </a:moveTo>
                  <a:lnTo>
                    <a:pt x="114" y="12"/>
                  </a:lnTo>
                  <a:lnTo>
                    <a:pt x="0" y="50"/>
                  </a:lnTo>
                  <a:lnTo>
                    <a:pt x="64" y="180"/>
                  </a:lnTo>
                  <a:lnTo>
                    <a:pt x="199" y="133"/>
                  </a:lnTo>
                  <a:lnTo>
                    <a:pt x="151" y="0"/>
                  </a:lnTo>
                  <a:close/>
                </a:path>
              </a:pathLst>
            </a:custGeom>
            <a:solidFill>
              <a:srgbClr val="C3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71" name="Freeform 14"/>
            <p:cNvSpPr>
              <a:spLocks/>
            </p:cNvSpPr>
            <p:nvPr/>
          </p:nvSpPr>
          <p:spPr bwMode="auto">
            <a:xfrm>
              <a:off x="7281075" y="4537329"/>
              <a:ext cx="400564" cy="362320"/>
            </a:xfrm>
            <a:custGeom>
              <a:avLst/>
              <a:gdLst>
                <a:gd name="T0" fmla="*/ 151 w 199"/>
                <a:gd name="T1" fmla="*/ 0 h 180"/>
                <a:gd name="T2" fmla="*/ 114 w 199"/>
                <a:gd name="T3" fmla="*/ 12 h 180"/>
                <a:gd name="T4" fmla="*/ 0 w 199"/>
                <a:gd name="T5" fmla="*/ 50 h 180"/>
                <a:gd name="T6" fmla="*/ 64 w 199"/>
                <a:gd name="T7" fmla="*/ 180 h 180"/>
                <a:gd name="T8" fmla="*/ 199 w 199"/>
                <a:gd name="T9" fmla="*/ 133 h 180"/>
                <a:gd name="T10" fmla="*/ 151 w 199"/>
                <a:gd name="T11" fmla="*/ 0 h 180"/>
              </a:gdLst>
              <a:ahLst/>
              <a:cxnLst>
                <a:cxn ang="0">
                  <a:pos x="T0" y="T1"/>
                </a:cxn>
                <a:cxn ang="0">
                  <a:pos x="T2" y="T3"/>
                </a:cxn>
                <a:cxn ang="0">
                  <a:pos x="T4" y="T5"/>
                </a:cxn>
                <a:cxn ang="0">
                  <a:pos x="T6" y="T7"/>
                </a:cxn>
                <a:cxn ang="0">
                  <a:pos x="T8" y="T9"/>
                </a:cxn>
                <a:cxn ang="0">
                  <a:pos x="T10" y="T11"/>
                </a:cxn>
              </a:cxnLst>
              <a:rect l="0" t="0" r="r" b="b"/>
              <a:pathLst>
                <a:path w="199" h="180">
                  <a:moveTo>
                    <a:pt x="151" y="0"/>
                  </a:moveTo>
                  <a:lnTo>
                    <a:pt x="114" y="12"/>
                  </a:lnTo>
                  <a:lnTo>
                    <a:pt x="0" y="50"/>
                  </a:lnTo>
                  <a:lnTo>
                    <a:pt x="64" y="180"/>
                  </a:lnTo>
                  <a:lnTo>
                    <a:pt x="199" y="133"/>
                  </a:lnTo>
                  <a:lnTo>
                    <a:pt x="1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72" name="Freeform 15"/>
            <p:cNvSpPr>
              <a:spLocks/>
            </p:cNvSpPr>
            <p:nvPr/>
          </p:nvSpPr>
          <p:spPr bwMode="auto">
            <a:xfrm>
              <a:off x="7510545" y="4537329"/>
              <a:ext cx="74477" cy="24155"/>
            </a:xfrm>
            <a:custGeom>
              <a:avLst/>
              <a:gdLst>
                <a:gd name="T0" fmla="*/ 37 w 37"/>
                <a:gd name="T1" fmla="*/ 0 h 12"/>
                <a:gd name="T2" fmla="*/ 0 w 37"/>
                <a:gd name="T3" fmla="*/ 12 h 12"/>
                <a:gd name="T4" fmla="*/ 37 w 37"/>
                <a:gd name="T5" fmla="*/ 0 h 12"/>
                <a:gd name="T6" fmla="*/ 37 w 37"/>
                <a:gd name="T7" fmla="*/ 0 h 12"/>
              </a:gdLst>
              <a:ahLst/>
              <a:cxnLst>
                <a:cxn ang="0">
                  <a:pos x="T0" y="T1"/>
                </a:cxn>
                <a:cxn ang="0">
                  <a:pos x="T2" y="T3"/>
                </a:cxn>
                <a:cxn ang="0">
                  <a:pos x="T4" y="T5"/>
                </a:cxn>
                <a:cxn ang="0">
                  <a:pos x="T6" y="T7"/>
                </a:cxn>
              </a:cxnLst>
              <a:rect l="0" t="0" r="r" b="b"/>
              <a:pathLst>
                <a:path w="37" h="12">
                  <a:moveTo>
                    <a:pt x="37" y="0"/>
                  </a:moveTo>
                  <a:lnTo>
                    <a:pt x="0" y="12"/>
                  </a:lnTo>
                  <a:lnTo>
                    <a:pt x="37" y="0"/>
                  </a:lnTo>
                  <a:lnTo>
                    <a:pt x="37" y="0"/>
                  </a:lnTo>
                  <a:close/>
                </a:path>
              </a:pathLst>
            </a:custGeom>
            <a:solidFill>
              <a:srgbClr val="9090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73" name="Freeform 16"/>
            <p:cNvSpPr>
              <a:spLocks/>
            </p:cNvSpPr>
            <p:nvPr/>
          </p:nvSpPr>
          <p:spPr bwMode="auto">
            <a:xfrm>
              <a:off x="7510545" y="4537329"/>
              <a:ext cx="74477" cy="24155"/>
            </a:xfrm>
            <a:custGeom>
              <a:avLst/>
              <a:gdLst>
                <a:gd name="T0" fmla="*/ 37 w 37"/>
                <a:gd name="T1" fmla="*/ 0 h 12"/>
                <a:gd name="T2" fmla="*/ 0 w 37"/>
                <a:gd name="T3" fmla="*/ 12 h 12"/>
                <a:gd name="T4" fmla="*/ 37 w 37"/>
                <a:gd name="T5" fmla="*/ 0 h 12"/>
                <a:gd name="T6" fmla="*/ 37 w 37"/>
                <a:gd name="T7" fmla="*/ 0 h 12"/>
              </a:gdLst>
              <a:ahLst/>
              <a:cxnLst>
                <a:cxn ang="0">
                  <a:pos x="T0" y="T1"/>
                </a:cxn>
                <a:cxn ang="0">
                  <a:pos x="T2" y="T3"/>
                </a:cxn>
                <a:cxn ang="0">
                  <a:pos x="T4" y="T5"/>
                </a:cxn>
                <a:cxn ang="0">
                  <a:pos x="T6" y="T7"/>
                </a:cxn>
              </a:cxnLst>
              <a:rect l="0" t="0" r="r" b="b"/>
              <a:pathLst>
                <a:path w="37" h="12">
                  <a:moveTo>
                    <a:pt x="37" y="0"/>
                  </a:moveTo>
                  <a:lnTo>
                    <a:pt x="0" y="12"/>
                  </a:lnTo>
                  <a:lnTo>
                    <a:pt x="37" y="0"/>
                  </a:lnTo>
                  <a:lnTo>
                    <a:pt x="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74" name="Freeform 17"/>
            <p:cNvSpPr>
              <a:spLocks/>
            </p:cNvSpPr>
            <p:nvPr/>
          </p:nvSpPr>
          <p:spPr bwMode="auto">
            <a:xfrm>
              <a:off x="7800400" y="5680649"/>
              <a:ext cx="114735" cy="38245"/>
            </a:xfrm>
            <a:custGeom>
              <a:avLst/>
              <a:gdLst>
                <a:gd name="T0" fmla="*/ 57 w 57"/>
                <a:gd name="T1" fmla="*/ 0 h 19"/>
                <a:gd name="T2" fmla="*/ 0 w 57"/>
                <a:gd name="T3" fmla="*/ 19 h 19"/>
                <a:gd name="T4" fmla="*/ 0 w 57"/>
                <a:gd name="T5" fmla="*/ 19 h 19"/>
                <a:gd name="T6" fmla="*/ 57 w 57"/>
                <a:gd name="T7" fmla="*/ 0 h 19"/>
                <a:gd name="T8" fmla="*/ 57 w 57"/>
                <a:gd name="T9" fmla="*/ 0 h 19"/>
              </a:gdLst>
              <a:ahLst/>
              <a:cxnLst>
                <a:cxn ang="0">
                  <a:pos x="T0" y="T1"/>
                </a:cxn>
                <a:cxn ang="0">
                  <a:pos x="T2" y="T3"/>
                </a:cxn>
                <a:cxn ang="0">
                  <a:pos x="T4" y="T5"/>
                </a:cxn>
                <a:cxn ang="0">
                  <a:pos x="T6" y="T7"/>
                </a:cxn>
                <a:cxn ang="0">
                  <a:pos x="T8" y="T9"/>
                </a:cxn>
              </a:cxnLst>
              <a:rect l="0" t="0" r="r" b="b"/>
              <a:pathLst>
                <a:path w="57" h="19">
                  <a:moveTo>
                    <a:pt x="57" y="0"/>
                  </a:moveTo>
                  <a:lnTo>
                    <a:pt x="0" y="19"/>
                  </a:lnTo>
                  <a:lnTo>
                    <a:pt x="0" y="19"/>
                  </a:lnTo>
                  <a:lnTo>
                    <a:pt x="57" y="0"/>
                  </a:lnTo>
                  <a:lnTo>
                    <a:pt x="57" y="0"/>
                  </a:lnTo>
                  <a:close/>
                </a:path>
              </a:pathLst>
            </a:custGeom>
            <a:solidFill>
              <a:srgbClr val="D4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75" name="Freeform 18"/>
            <p:cNvSpPr>
              <a:spLocks/>
            </p:cNvSpPr>
            <p:nvPr/>
          </p:nvSpPr>
          <p:spPr bwMode="auto">
            <a:xfrm>
              <a:off x="7800400" y="5680649"/>
              <a:ext cx="114735" cy="38245"/>
            </a:xfrm>
            <a:custGeom>
              <a:avLst/>
              <a:gdLst>
                <a:gd name="T0" fmla="*/ 57 w 57"/>
                <a:gd name="T1" fmla="*/ 0 h 19"/>
                <a:gd name="T2" fmla="*/ 0 w 57"/>
                <a:gd name="T3" fmla="*/ 19 h 19"/>
                <a:gd name="T4" fmla="*/ 0 w 57"/>
                <a:gd name="T5" fmla="*/ 19 h 19"/>
                <a:gd name="T6" fmla="*/ 57 w 57"/>
                <a:gd name="T7" fmla="*/ 0 h 19"/>
                <a:gd name="T8" fmla="*/ 57 w 57"/>
                <a:gd name="T9" fmla="*/ 0 h 19"/>
              </a:gdLst>
              <a:ahLst/>
              <a:cxnLst>
                <a:cxn ang="0">
                  <a:pos x="T0" y="T1"/>
                </a:cxn>
                <a:cxn ang="0">
                  <a:pos x="T2" y="T3"/>
                </a:cxn>
                <a:cxn ang="0">
                  <a:pos x="T4" y="T5"/>
                </a:cxn>
                <a:cxn ang="0">
                  <a:pos x="T6" y="T7"/>
                </a:cxn>
                <a:cxn ang="0">
                  <a:pos x="T8" y="T9"/>
                </a:cxn>
              </a:cxnLst>
              <a:rect l="0" t="0" r="r" b="b"/>
              <a:pathLst>
                <a:path w="57" h="19">
                  <a:moveTo>
                    <a:pt x="57" y="0"/>
                  </a:moveTo>
                  <a:lnTo>
                    <a:pt x="0" y="19"/>
                  </a:lnTo>
                  <a:lnTo>
                    <a:pt x="0" y="19"/>
                  </a:lnTo>
                  <a:lnTo>
                    <a:pt x="57" y="0"/>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76" name="Freeform 19"/>
            <p:cNvSpPr>
              <a:spLocks/>
            </p:cNvSpPr>
            <p:nvPr/>
          </p:nvSpPr>
          <p:spPr bwMode="auto">
            <a:xfrm>
              <a:off x="7915135" y="5670585"/>
              <a:ext cx="32206" cy="10064"/>
            </a:xfrm>
            <a:custGeom>
              <a:avLst/>
              <a:gdLst>
                <a:gd name="T0" fmla="*/ 16 w 16"/>
                <a:gd name="T1" fmla="*/ 0 h 5"/>
                <a:gd name="T2" fmla="*/ 0 w 16"/>
                <a:gd name="T3" fmla="*/ 5 h 5"/>
                <a:gd name="T4" fmla="*/ 0 w 16"/>
                <a:gd name="T5" fmla="*/ 5 h 5"/>
                <a:gd name="T6" fmla="*/ 16 w 16"/>
                <a:gd name="T7" fmla="*/ 0 h 5"/>
              </a:gdLst>
              <a:ahLst/>
              <a:cxnLst>
                <a:cxn ang="0">
                  <a:pos x="T0" y="T1"/>
                </a:cxn>
                <a:cxn ang="0">
                  <a:pos x="T2" y="T3"/>
                </a:cxn>
                <a:cxn ang="0">
                  <a:pos x="T4" y="T5"/>
                </a:cxn>
                <a:cxn ang="0">
                  <a:pos x="T6" y="T7"/>
                </a:cxn>
              </a:cxnLst>
              <a:rect l="0" t="0" r="r" b="b"/>
              <a:pathLst>
                <a:path w="16" h="5">
                  <a:moveTo>
                    <a:pt x="16" y="0"/>
                  </a:moveTo>
                  <a:lnTo>
                    <a:pt x="0" y="5"/>
                  </a:lnTo>
                  <a:lnTo>
                    <a:pt x="0" y="5"/>
                  </a:lnTo>
                  <a:lnTo>
                    <a:pt x="16" y="0"/>
                  </a:lnTo>
                  <a:close/>
                </a:path>
              </a:pathLst>
            </a:custGeom>
            <a:solidFill>
              <a:srgbClr val="5F2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77" name="Freeform 20"/>
            <p:cNvSpPr>
              <a:spLocks/>
            </p:cNvSpPr>
            <p:nvPr/>
          </p:nvSpPr>
          <p:spPr bwMode="auto">
            <a:xfrm>
              <a:off x="7915135" y="5670585"/>
              <a:ext cx="32206" cy="10064"/>
            </a:xfrm>
            <a:custGeom>
              <a:avLst/>
              <a:gdLst>
                <a:gd name="T0" fmla="*/ 16 w 16"/>
                <a:gd name="T1" fmla="*/ 0 h 5"/>
                <a:gd name="T2" fmla="*/ 0 w 16"/>
                <a:gd name="T3" fmla="*/ 5 h 5"/>
                <a:gd name="T4" fmla="*/ 0 w 16"/>
                <a:gd name="T5" fmla="*/ 5 h 5"/>
                <a:gd name="T6" fmla="*/ 16 w 16"/>
                <a:gd name="T7" fmla="*/ 0 h 5"/>
              </a:gdLst>
              <a:ahLst/>
              <a:cxnLst>
                <a:cxn ang="0">
                  <a:pos x="T0" y="T1"/>
                </a:cxn>
                <a:cxn ang="0">
                  <a:pos x="T2" y="T3"/>
                </a:cxn>
                <a:cxn ang="0">
                  <a:pos x="T4" y="T5"/>
                </a:cxn>
                <a:cxn ang="0">
                  <a:pos x="T6" y="T7"/>
                </a:cxn>
              </a:cxnLst>
              <a:rect l="0" t="0" r="r" b="b"/>
              <a:pathLst>
                <a:path w="16" h="5">
                  <a:moveTo>
                    <a:pt x="16" y="0"/>
                  </a:moveTo>
                  <a:lnTo>
                    <a:pt x="0" y="5"/>
                  </a:lnTo>
                  <a:lnTo>
                    <a:pt x="0" y="5"/>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78" name="Freeform 21"/>
            <p:cNvSpPr>
              <a:spLocks/>
            </p:cNvSpPr>
            <p:nvPr/>
          </p:nvSpPr>
          <p:spPr bwMode="auto">
            <a:xfrm>
              <a:off x="7653460" y="5344497"/>
              <a:ext cx="328101" cy="374397"/>
            </a:xfrm>
            <a:custGeom>
              <a:avLst/>
              <a:gdLst>
                <a:gd name="T0" fmla="*/ 109 w 163"/>
                <a:gd name="T1" fmla="*/ 0 h 186"/>
                <a:gd name="T2" fmla="*/ 0 w 163"/>
                <a:gd name="T3" fmla="*/ 34 h 186"/>
                <a:gd name="T4" fmla="*/ 73 w 163"/>
                <a:gd name="T5" fmla="*/ 186 h 186"/>
                <a:gd name="T6" fmla="*/ 130 w 163"/>
                <a:gd name="T7" fmla="*/ 167 h 186"/>
                <a:gd name="T8" fmla="*/ 146 w 163"/>
                <a:gd name="T9" fmla="*/ 162 h 186"/>
                <a:gd name="T10" fmla="*/ 163 w 163"/>
                <a:gd name="T11" fmla="*/ 157 h 186"/>
                <a:gd name="T12" fmla="*/ 109 w 163"/>
                <a:gd name="T13" fmla="*/ 0 h 186"/>
              </a:gdLst>
              <a:ahLst/>
              <a:cxnLst>
                <a:cxn ang="0">
                  <a:pos x="T0" y="T1"/>
                </a:cxn>
                <a:cxn ang="0">
                  <a:pos x="T2" y="T3"/>
                </a:cxn>
                <a:cxn ang="0">
                  <a:pos x="T4" y="T5"/>
                </a:cxn>
                <a:cxn ang="0">
                  <a:pos x="T6" y="T7"/>
                </a:cxn>
                <a:cxn ang="0">
                  <a:pos x="T8" y="T9"/>
                </a:cxn>
                <a:cxn ang="0">
                  <a:pos x="T10" y="T11"/>
                </a:cxn>
                <a:cxn ang="0">
                  <a:pos x="T12" y="T13"/>
                </a:cxn>
              </a:cxnLst>
              <a:rect l="0" t="0" r="r" b="b"/>
              <a:pathLst>
                <a:path w="163" h="186">
                  <a:moveTo>
                    <a:pt x="109" y="0"/>
                  </a:moveTo>
                  <a:lnTo>
                    <a:pt x="0" y="34"/>
                  </a:lnTo>
                  <a:lnTo>
                    <a:pt x="73" y="186"/>
                  </a:lnTo>
                  <a:lnTo>
                    <a:pt x="130" y="167"/>
                  </a:lnTo>
                  <a:lnTo>
                    <a:pt x="146" y="162"/>
                  </a:lnTo>
                  <a:lnTo>
                    <a:pt x="163" y="157"/>
                  </a:lnTo>
                  <a:lnTo>
                    <a:pt x="109" y="0"/>
                  </a:lnTo>
                  <a:close/>
                </a:path>
              </a:pathLst>
            </a:custGeom>
            <a:solidFill>
              <a:srgbClr val="C3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79" name="Freeform 22"/>
            <p:cNvSpPr>
              <a:spLocks/>
            </p:cNvSpPr>
            <p:nvPr/>
          </p:nvSpPr>
          <p:spPr bwMode="auto">
            <a:xfrm>
              <a:off x="7653460" y="5344497"/>
              <a:ext cx="328101" cy="374397"/>
            </a:xfrm>
            <a:custGeom>
              <a:avLst/>
              <a:gdLst>
                <a:gd name="T0" fmla="*/ 109 w 163"/>
                <a:gd name="T1" fmla="*/ 0 h 186"/>
                <a:gd name="T2" fmla="*/ 0 w 163"/>
                <a:gd name="T3" fmla="*/ 34 h 186"/>
                <a:gd name="T4" fmla="*/ 73 w 163"/>
                <a:gd name="T5" fmla="*/ 186 h 186"/>
                <a:gd name="T6" fmla="*/ 130 w 163"/>
                <a:gd name="T7" fmla="*/ 167 h 186"/>
                <a:gd name="T8" fmla="*/ 146 w 163"/>
                <a:gd name="T9" fmla="*/ 162 h 186"/>
                <a:gd name="T10" fmla="*/ 163 w 163"/>
                <a:gd name="T11" fmla="*/ 157 h 186"/>
                <a:gd name="T12" fmla="*/ 109 w 163"/>
                <a:gd name="T13" fmla="*/ 0 h 186"/>
              </a:gdLst>
              <a:ahLst/>
              <a:cxnLst>
                <a:cxn ang="0">
                  <a:pos x="T0" y="T1"/>
                </a:cxn>
                <a:cxn ang="0">
                  <a:pos x="T2" y="T3"/>
                </a:cxn>
                <a:cxn ang="0">
                  <a:pos x="T4" y="T5"/>
                </a:cxn>
                <a:cxn ang="0">
                  <a:pos x="T6" y="T7"/>
                </a:cxn>
                <a:cxn ang="0">
                  <a:pos x="T8" y="T9"/>
                </a:cxn>
                <a:cxn ang="0">
                  <a:pos x="T10" y="T11"/>
                </a:cxn>
                <a:cxn ang="0">
                  <a:pos x="T12" y="T13"/>
                </a:cxn>
              </a:cxnLst>
              <a:rect l="0" t="0" r="r" b="b"/>
              <a:pathLst>
                <a:path w="163" h="186">
                  <a:moveTo>
                    <a:pt x="109" y="0"/>
                  </a:moveTo>
                  <a:lnTo>
                    <a:pt x="0" y="34"/>
                  </a:lnTo>
                  <a:lnTo>
                    <a:pt x="73" y="186"/>
                  </a:lnTo>
                  <a:lnTo>
                    <a:pt x="130" y="167"/>
                  </a:lnTo>
                  <a:lnTo>
                    <a:pt x="146" y="162"/>
                  </a:lnTo>
                  <a:lnTo>
                    <a:pt x="163" y="157"/>
                  </a:lnTo>
                  <a:lnTo>
                    <a:pt x="1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80" name="Freeform 23"/>
            <p:cNvSpPr>
              <a:spLocks/>
            </p:cNvSpPr>
            <p:nvPr/>
          </p:nvSpPr>
          <p:spPr bwMode="auto">
            <a:xfrm>
              <a:off x="7367630" y="4627909"/>
              <a:ext cx="913851" cy="789052"/>
            </a:xfrm>
            <a:custGeom>
              <a:avLst/>
              <a:gdLst>
                <a:gd name="T0" fmla="*/ 0 w 454"/>
                <a:gd name="T1" fmla="*/ 143 h 392"/>
                <a:gd name="T2" fmla="*/ 409 w 454"/>
                <a:gd name="T3" fmla="*/ 0 h 392"/>
                <a:gd name="T4" fmla="*/ 454 w 454"/>
                <a:gd name="T5" fmla="*/ 297 h 392"/>
                <a:gd name="T6" fmla="*/ 130 w 454"/>
                <a:gd name="T7" fmla="*/ 392 h 392"/>
                <a:gd name="T8" fmla="*/ 0 w 454"/>
                <a:gd name="T9" fmla="*/ 143 h 392"/>
              </a:gdLst>
              <a:ahLst/>
              <a:cxnLst>
                <a:cxn ang="0">
                  <a:pos x="T0" y="T1"/>
                </a:cxn>
                <a:cxn ang="0">
                  <a:pos x="T2" y="T3"/>
                </a:cxn>
                <a:cxn ang="0">
                  <a:pos x="T4" y="T5"/>
                </a:cxn>
                <a:cxn ang="0">
                  <a:pos x="T6" y="T7"/>
                </a:cxn>
                <a:cxn ang="0">
                  <a:pos x="T8" y="T9"/>
                </a:cxn>
              </a:cxnLst>
              <a:rect l="0" t="0" r="r" b="b"/>
              <a:pathLst>
                <a:path w="454" h="392">
                  <a:moveTo>
                    <a:pt x="0" y="143"/>
                  </a:moveTo>
                  <a:lnTo>
                    <a:pt x="409" y="0"/>
                  </a:lnTo>
                  <a:lnTo>
                    <a:pt x="454" y="297"/>
                  </a:lnTo>
                  <a:lnTo>
                    <a:pt x="130" y="392"/>
                  </a:lnTo>
                  <a:lnTo>
                    <a:pt x="0" y="143"/>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81" name="Freeform 24"/>
            <p:cNvSpPr>
              <a:spLocks/>
            </p:cNvSpPr>
            <p:nvPr/>
          </p:nvSpPr>
          <p:spPr bwMode="auto">
            <a:xfrm>
              <a:off x="7367630" y="4627909"/>
              <a:ext cx="913851" cy="789052"/>
            </a:xfrm>
            <a:custGeom>
              <a:avLst/>
              <a:gdLst>
                <a:gd name="T0" fmla="*/ 0 w 454"/>
                <a:gd name="T1" fmla="*/ 143 h 392"/>
                <a:gd name="T2" fmla="*/ 409 w 454"/>
                <a:gd name="T3" fmla="*/ 0 h 392"/>
                <a:gd name="T4" fmla="*/ 454 w 454"/>
                <a:gd name="T5" fmla="*/ 297 h 392"/>
                <a:gd name="T6" fmla="*/ 130 w 454"/>
                <a:gd name="T7" fmla="*/ 392 h 392"/>
                <a:gd name="T8" fmla="*/ 0 w 454"/>
                <a:gd name="T9" fmla="*/ 143 h 392"/>
              </a:gdLst>
              <a:ahLst/>
              <a:cxnLst>
                <a:cxn ang="0">
                  <a:pos x="T0" y="T1"/>
                </a:cxn>
                <a:cxn ang="0">
                  <a:pos x="T2" y="T3"/>
                </a:cxn>
                <a:cxn ang="0">
                  <a:pos x="T4" y="T5"/>
                </a:cxn>
                <a:cxn ang="0">
                  <a:pos x="T6" y="T7"/>
                </a:cxn>
                <a:cxn ang="0">
                  <a:pos x="T8" y="T9"/>
                </a:cxn>
              </a:cxnLst>
              <a:rect l="0" t="0" r="r" b="b"/>
              <a:pathLst>
                <a:path w="454" h="392">
                  <a:moveTo>
                    <a:pt x="0" y="143"/>
                  </a:moveTo>
                  <a:lnTo>
                    <a:pt x="409" y="0"/>
                  </a:lnTo>
                  <a:lnTo>
                    <a:pt x="454" y="297"/>
                  </a:lnTo>
                  <a:lnTo>
                    <a:pt x="130" y="392"/>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82" name="Freeform 25"/>
            <p:cNvSpPr>
              <a:spLocks/>
            </p:cNvSpPr>
            <p:nvPr/>
          </p:nvSpPr>
          <p:spPr bwMode="auto">
            <a:xfrm>
              <a:off x="7862800" y="4996268"/>
              <a:ext cx="1157410" cy="354268"/>
            </a:xfrm>
            <a:custGeom>
              <a:avLst/>
              <a:gdLst>
                <a:gd name="T0" fmla="*/ 0 w 575"/>
                <a:gd name="T1" fmla="*/ 0 h 176"/>
                <a:gd name="T2" fmla="*/ 410 w 575"/>
                <a:gd name="T3" fmla="*/ 52 h 176"/>
                <a:gd name="T4" fmla="*/ 511 w 575"/>
                <a:gd name="T5" fmla="*/ 0 h 176"/>
                <a:gd name="T6" fmla="*/ 530 w 575"/>
                <a:gd name="T7" fmla="*/ 14 h 176"/>
                <a:gd name="T8" fmla="*/ 492 w 575"/>
                <a:gd name="T9" fmla="*/ 43 h 176"/>
                <a:gd name="T10" fmla="*/ 575 w 575"/>
                <a:gd name="T11" fmla="*/ 74 h 176"/>
                <a:gd name="T12" fmla="*/ 575 w 575"/>
                <a:gd name="T13" fmla="*/ 83 h 176"/>
                <a:gd name="T14" fmla="*/ 516 w 575"/>
                <a:gd name="T15" fmla="*/ 81 h 176"/>
                <a:gd name="T16" fmla="*/ 559 w 575"/>
                <a:gd name="T17" fmla="*/ 112 h 176"/>
                <a:gd name="T18" fmla="*/ 554 w 575"/>
                <a:gd name="T19" fmla="*/ 124 h 176"/>
                <a:gd name="T20" fmla="*/ 504 w 575"/>
                <a:gd name="T21" fmla="*/ 112 h 176"/>
                <a:gd name="T22" fmla="*/ 530 w 575"/>
                <a:gd name="T23" fmla="*/ 145 h 176"/>
                <a:gd name="T24" fmla="*/ 528 w 575"/>
                <a:gd name="T25" fmla="*/ 154 h 176"/>
                <a:gd name="T26" fmla="*/ 488 w 575"/>
                <a:gd name="T27" fmla="*/ 128 h 176"/>
                <a:gd name="T28" fmla="*/ 507 w 575"/>
                <a:gd name="T29" fmla="*/ 166 h 176"/>
                <a:gd name="T30" fmla="*/ 502 w 575"/>
                <a:gd name="T31" fmla="*/ 176 h 176"/>
                <a:gd name="T32" fmla="*/ 402 w 575"/>
                <a:gd name="T33" fmla="*/ 105 h 176"/>
                <a:gd name="T34" fmla="*/ 0 w 575"/>
                <a:gd name="T35" fmla="*/ 21 h 176"/>
                <a:gd name="T36" fmla="*/ 0 w 575"/>
                <a:gd name="T3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5" h="176">
                  <a:moveTo>
                    <a:pt x="0" y="0"/>
                  </a:moveTo>
                  <a:lnTo>
                    <a:pt x="410" y="52"/>
                  </a:lnTo>
                  <a:lnTo>
                    <a:pt x="511" y="0"/>
                  </a:lnTo>
                  <a:lnTo>
                    <a:pt x="530" y="14"/>
                  </a:lnTo>
                  <a:lnTo>
                    <a:pt x="492" y="43"/>
                  </a:lnTo>
                  <a:lnTo>
                    <a:pt x="575" y="74"/>
                  </a:lnTo>
                  <a:lnTo>
                    <a:pt x="575" y="83"/>
                  </a:lnTo>
                  <a:lnTo>
                    <a:pt x="516" y="81"/>
                  </a:lnTo>
                  <a:lnTo>
                    <a:pt x="559" y="112"/>
                  </a:lnTo>
                  <a:lnTo>
                    <a:pt x="554" y="124"/>
                  </a:lnTo>
                  <a:lnTo>
                    <a:pt x="504" y="112"/>
                  </a:lnTo>
                  <a:lnTo>
                    <a:pt x="530" y="145"/>
                  </a:lnTo>
                  <a:lnTo>
                    <a:pt x="528" y="154"/>
                  </a:lnTo>
                  <a:lnTo>
                    <a:pt x="488" y="128"/>
                  </a:lnTo>
                  <a:lnTo>
                    <a:pt x="507" y="166"/>
                  </a:lnTo>
                  <a:lnTo>
                    <a:pt x="502" y="176"/>
                  </a:lnTo>
                  <a:lnTo>
                    <a:pt x="402" y="105"/>
                  </a:lnTo>
                  <a:lnTo>
                    <a:pt x="0" y="21"/>
                  </a:lnTo>
                  <a:lnTo>
                    <a:pt x="0" y="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83" name="Freeform 26"/>
            <p:cNvSpPr>
              <a:spLocks/>
            </p:cNvSpPr>
            <p:nvPr/>
          </p:nvSpPr>
          <p:spPr bwMode="auto">
            <a:xfrm>
              <a:off x="7152251" y="4432659"/>
              <a:ext cx="432771" cy="233495"/>
            </a:xfrm>
            <a:custGeom>
              <a:avLst/>
              <a:gdLst>
                <a:gd name="T0" fmla="*/ 197 w 215"/>
                <a:gd name="T1" fmla="*/ 0 h 116"/>
                <a:gd name="T2" fmla="*/ 0 w 215"/>
                <a:gd name="T3" fmla="*/ 66 h 116"/>
                <a:gd name="T4" fmla="*/ 17 w 215"/>
                <a:gd name="T5" fmla="*/ 116 h 116"/>
                <a:gd name="T6" fmla="*/ 215 w 215"/>
                <a:gd name="T7" fmla="*/ 52 h 116"/>
                <a:gd name="T8" fmla="*/ 197 w 215"/>
                <a:gd name="T9" fmla="*/ 0 h 116"/>
              </a:gdLst>
              <a:ahLst/>
              <a:cxnLst>
                <a:cxn ang="0">
                  <a:pos x="T0" y="T1"/>
                </a:cxn>
                <a:cxn ang="0">
                  <a:pos x="T2" y="T3"/>
                </a:cxn>
                <a:cxn ang="0">
                  <a:pos x="T4" y="T5"/>
                </a:cxn>
                <a:cxn ang="0">
                  <a:pos x="T6" y="T7"/>
                </a:cxn>
                <a:cxn ang="0">
                  <a:pos x="T8" y="T9"/>
                </a:cxn>
              </a:cxnLst>
              <a:rect l="0" t="0" r="r" b="b"/>
              <a:pathLst>
                <a:path w="215" h="116">
                  <a:moveTo>
                    <a:pt x="197" y="0"/>
                  </a:moveTo>
                  <a:lnTo>
                    <a:pt x="0" y="66"/>
                  </a:lnTo>
                  <a:lnTo>
                    <a:pt x="17" y="116"/>
                  </a:lnTo>
                  <a:lnTo>
                    <a:pt x="215" y="52"/>
                  </a:lnTo>
                  <a:lnTo>
                    <a:pt x="197" y="0"/>
                  </a:lnTo>
                  <a:close/>
                </a:path>
              </a:pathLst>
            </a:custGeom>
            <a:solidFill>
              <a:srgbClr val="9090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84" name="Freeform 27"/>
            <p:cNvSpPr>
              <a:spLocks/>
            </p:cNvSpPr>
            <p:nvPr/>
          </p:nvSpPr>
          <p:spPr bwMode="auto">
            <a:xfrm>
              <a:off x="7152251" y="4432659"/>
              <a:ext cx="432771" cy="233495"/>
            </a:xfrm>
            <a:custGeom>
              <a:avLst/>
              <a:gdLst>
                <a:gd name="T0" fmla="*/ 197 w 215"/>
                <a:gd name="T1" fmla="*/ 0 h 116"/>
                <a:gd name="T2" fmla="*/ 0 w 215"/>
                <a:gd name="T3" fmla="*/ 66 h 116"/>
                <a:gd name="T4" fmla="*/ 17 w 215"/>
                <a:gd name="T5" fmla="*/ 116 h 116"/>
                <a:gd name="T6" fmla="*/ 215 w 215"/>
                <a:gd name="T7" fmla="*/ 52 h 116"/>
                <a:gd name="T8" fmla="*/ 197 w 215"/>
                <a:gd name="T9" fmla="*/ 0 h 116"/>
              </a:gdLst>
              <a:ahLst/>
              <a:cxnLst>
                <a:cxn ang="0">
                  <a:pos x="T0" y="T1"/>
                </a:cxn>
                <a:cxn ang="0">
                  <a:pos x="T2" y="T3"/>
                </a:cxn>
                <a:cxn ang="0">
                  <a:pos x="T4" y="T5"/>
                </a:cxn>
                <a:cxn ang="0">
                  <a:pos x="T6" y="T7"/>
                </a:cxn>
                <a:cxn ang="0">
                  <a:pos x="T8" y="T9"/>
                </a:cxn>
              </a:cxnLst>
              <a:rect l="0" t="0" r="r" b="b"/>
              <a:pathLst>
                <a:path w="215" h="116">
                  <a:moveTo>
                    <a:pt x="197" y="0"/>
                  </a:moveTo>
                  <a:lnTo>
                    <a:pt x="0" y="66"/>
                  </a:lnTo>
                  <a:lnTo>
                    <a:pt x="17" y="116"/>
                  </a:lnTo>
                  <a:lnTo>
                    <a:pt x="215" y="52"/>
                  </a:lnTo>
                  <a:lnTo>
                    <a:pt x="1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85" name="Freeform 28"/>
            <p:cNvSpPr>
              <a:spLocks/>
            </p:cNvSpPr>
            <p:nvPr/>
          </p:nvSpPr>
          <p:spPr bwMode="auto">
            <a:xfrm>
              <a:off x="7367630" y="4809069"/>
              <a:ext cx="495170" cy="607892"/>
            </a:xfrm>
            <a:custGeom>
              <a:avLst/>
              <a:gdLst>
                <a:gd name="T0" fmla="*/ 156 w 246"/>
                <a:gd name="T1" fmla="*/ 0 h 302"/>
                <a:gd name="T2" fmla="*/ 0 w 246"/>
                <a:gd name="T3" fmla="*/ 53 h 302"/>
                <a:gd name="T4" fmla="*/ 130 w 246"/>
                <a:gd name="T5" fmla="*/ 302 h 302"/>
                <a:gd name="T6" fmla="*/ 246 w 246"/>
                <a:gd name="T7" fmla="*/ 269 h 302"/>
                <a:gd name="T8" fmla="*/ 156 w 246"/>
                <a:gd name="T9" fmla="*/ 0 h 302"/>
              </a:gdLst>
              <a:ahLst/>
              <a:cxnLst>
                <a:cxn ang="0">
                  <a:pos x="T0" y="T1"/>
                </a:cxn>
                <a:cxn ang="0">
                  <a:pos x="T2" y="T3"/>
                </a:cxn>
                <a:cxn ang="0">
                  <a:pos x="T4" y="T5"/>
                </a:cxn>
                <a:cxn ang="0">
                  <a:pos x="T6" y="T7"/>
                </a:cxn>
                <a:cxn ang="0">
                  <a:pos x="T8" y="T9"/>
                </a:cxn>
              </a:cxnLst>
              <a:rect l="0" t="0" r="r" b="b"/>
              <a:pathLst>
                <a:path w="246" h="302">
                  <a:moveTo>
                    <a:pt x="156" y="0"/>
                  </a:moveTo>
                  <a:lnTo>
                    <a:pt x="0" y="53"/>
                  </a:lnTo>
                  <a:lnTo>
                    <a:pt x="130" y="302"/>
                  </a:lnTo>
                  <a:lnTo>
                    <a:pt x="246" y="269"/>
                  </a:lnTo>
                  <a:lnTo>
                    <a:pt x="156" y="0"/>
                  </a:lnTo>
                  <a:close/>
                </a:path>
              </a:pathLst>
            </a:custGeom>
            <a:solidFill>
              <a:srgbClr val="33A3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86" name="Freeform 29"/>
            <p:cNvSpPr>
              <a:spLocks/>
            </p:cNvSpPr>
            <p:nvPr/>
          </p:nvSpPr>
          <p:spPr bwMode="auto">
            <a:xfrm>
              <a:off x="7367630" y="4809069"/>
              <a:ext cx="495170" cy="607892"/>
            </a:xfrm>
            <a:custGeom>
              <a:avLst/>
              <a:gdLst>
                <a:gd name="T0" fmla="*/ 156 w 246"/>
                <a:gd name="T1" fmla="*/ 0 h 302"/>
                <a:gd name="T2" fmla="*/ 0 w 246"/>
                <a:gd name="T3" fmla="*/ 53 h 302"/>
                <a:gd name="T4" fmla="*/ 130 w 246"/>
                <a:gd name="T5" fmla="*/ 302 h 302"/>
                <a:gd name="T6" fmla="*/ 246 w 246"/>
                <a:gd name="T7" fmla="*/ 269 h 302"/>
                <a:gd name="T8" fmla="*/ 156 w 246"/>
                <a:gd name="T9" fmla="*/ 0 h 302"/>
              </a:gdLst>
              <a:ahLst/>
              <a:cxnLst>
                <a:cxn ang="0">
                  <a:pos x="T0" y="T1"/>
                </a:cxn>
                <a:cxn ang="0">
                  <a:pos x="T2" y="T3"/>
                </a:cxn>
                <a:cxn ang="0">
                  <a:pos x="T4" y="T5"/>
                </a:cxn>
                <a:cxn ang="0">
                  <a:pos x="T6" y="T7"/>
                </a:cxn>
                <a:cxn ang="0">
                  <a:pos x="T8" y="T9"/>
                </a:cxn>
              </a:cxnLst>
              <a:rect l="0" t="0" r="r" b="b"/>
              <a:pathLst>
                <a:path w="246" h="302">
                  <a:moveTo>
                    <a:pt x="156" y="0"/>
                  </a:moveTo>
                  <a:lnTo>
                    <a:pt x="0" y="53"/>
                  </a:lnTo>
                  <a:lnTo>
                    <a:pt x="130" y="302"/>
                  </a:lnTo>
                  <a:lnTo>
                    <a:pt x="246" y="269"/>
                  </a:lnTo>
                  <a:lnTo>
                    <a:pt x="1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87" name="Freeform 30"/>
            <p:cNvSpPr>
              <a:spLocks/>
            </p:cNvSpPr>
            <p:nvPr/>
          </p:nvSpPr>
          <p:spPr bwMode="auto">
            <a:xfrm>
              <a:off x="7295166" y="4207216"/>
              <a:ext cx="724639" cy="309985"/>
            </a:xfrm>
            <a:custGeom>
              <a:avLst/>
              <a:gdLst>
                <a:gd name="T0" fmla="*/ 0 w 360"/>
                <a:gd name="T1" fmla="*/ 154 h 154"/>
                <a:gd name="T2" fmla="*/ 0 w 360"/>
                <a:gd name="T3" fmla="*/ 116 h 154"/>
                <a:gd name="T4" fmla="*/ 339 w 360"/>
                <a:gd name="T5" fmla="*/ 0 h 154"/>
                <a:gd name="T6" fmla="*/ 360 w 360"/>
                <a:gd name="T7" fmla="*/ 31 h 154"/>
                <a:gd name="T8" fmla="*/ 0 w 360"/>
                <a:gd name="T9" fmla="*/ 154 h 154"/>
              </a:gdLst>
              <a:ahLst/>
              <a:cxnLst>
                <a:cxn ang="0">
                  <a:pos x="T0" y="T1"/>
                </a:cxn>
                <a:cxn ang="0">
                  <a:pos x="T2" y="T3"/>
                </a:cxn>
                <a:cxn ang="0">
                  <a:pos x="T4" y="T5"/>
                </a:cxn>
                <a:cxn ang="0">
                  <a:pos x="T6" y="T7"/>
                </a:cxn>
                <a:cxn ang="0">
                  <a:pos x="T8" y="T9"/>
                </a:cxn>
              </a:cxnLst>
              <a:rect l="0" t="0" r="r" b="b"/>
              <a:pathLst>
                <a:path w="360" h="154">
                  <a:moveTo>
                    <a:pt x="0" y="154"/>
                  </a:moveTo>
                  <a:lnTo>
                    <a:pt x="0" y="116"/>
                  </a:lnTo>
                  <a:lnTo>
                    <a:pt x="339" y="0"/>
                  </a:lnTo>
                  <a:lnTo>
                    <a:pt x="360" y="31"/>
                  </a:lnTo>
                  <a:lnTo>
                    <a:pt x="0" y="154"/>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88" name="Freeform 31"/>
            <p:cNvSpPr>
              <a:spLocks/>
            </p:cNvSpPr>
            <p:nvPr/>
          </p:nvSpPr>
          <p:spPr bwMode="auto">
            <a:xfrm>
              <a:off x="7295166" y="4207216"/>
              <a:ext cx="724639" cy="309985"/>
            </a:xfrm>
            <a:custGeom>
              <a:avLst/>
              <a:gdLst>
                <a:gd name="T0" fmla="*/ 0 w 360"/>
                <a:gd name="T1" fmla="*/ 154 h 154"/>
                <a:gd name="T2" fmla="*/ 0 w 360"/>
                <a:gd name="T3" fmla="*/ 116 h 154"/>
                <a:gd name="T4" fmla="*/ 339 w 360"/>
                <a:gd name="T5" fmla="*/ 0 h 154"/>
                <a:gd name="T6" fmla="*/ 360 w 360"/>
                <a:gd name="T7" fmla="*/ 31 h 154"/>
                <a:gd name="T8" fmla="*/ 0 w 360"/>
                <a:gd name="T9" fmla="*/ 154 h 154"/>
              </a:gdLst>
              <a:ahLst/>
              <a:cxnLst>
                <a:cxn ang="0">
                  <a:pos x="T0" y="T1"/>
                </a:cxn>
                <a:cxn ang="0">
                  <a:pos x="T2" y="T3"/>
                </a:cxn>
                <a:cxn ang="0">
                  <a:pos x="T4" y="T5"/>
                </a:cxn>
                <a:cxn ang="0">
                  <a:pos x="T6" y="T7"/>
                </a:cxn>
                <a:cxn ang="0">
                  <a:pos x="T8" y="T9"/>
                </a:cxn>
              </a:cxnLst>
              <a:rect l="0" t="0" r="r" b="b"/>
              <a:pathLst>
                <a:path w="360" h="154">
                  <a:moveTo>
                    <a:pt x="0" y="154"/>
                  </a:moveTo>
                  <a:lnTo>
                    <a:pt x="0" y="116"/>
                  </a:lnTo>
                  <a:lnTo>
                    <a:pt x="339" y="0"/>
                  </a:lnTo>
                  <a:lnTo>
                    <a:pt x="360" y="31"/>
                  </a:lnTo>
                  <a:lnTo>
                    <a:pt x="0" y="15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89" name="Freeform 32"/>
            <p:cNvSpPr>
              <a:spLocks/>
            </p:cNvSpPr>
            <p:nvPr/>
          </p:nvSpPr>
          <p:spPr bwMode="auto">
            <a:xfrm>
              <a:off x="7295166" y="4364221"/>
              <a:ext cx="247585" cy="152979"/>
            </a:xfrm>
            <a:custGeom>
              <a:avLst/>
              <a:gdLst>
                <a:gd name="T0" fmla="*/ 111 w 123"/>
                <a:gd name="T1" fmla="*/ 0 h 76"/>
                <a:gd name="T2" fmla="*/ 0 w 123"/>
                <a:gd name="T3" fmla="*/ 38 h 76"/>
                <a:gd name="T4" fmla="*/ 0 w 123"/>
                <a:gd name="T5" fmla="*/ 76 h 76"/>
                <a:gd name="T6" fmla="*/ 95 w 123"/>
                <a:gd name="T7" fmla="*/ 43 h 76"/>
                <a:gd name="T8" fmla="*/ 123 w 123"/>
                <a:gd name="T9" fmla="*/ 34 h 76"/>
                <a:gd name="T10" fmla="*/ 111 w 123"/>
                <a:gd name="T11" fmla="*/ 0 h 76"/>
              </a:gdLst>
              <a:ahLst/>
              <a:cxnLst>
                <a:cxn ang="0">
                  <a:pos x="T0" y="T1"/>
                </a:cxn>
                <a:cxn ang="0">
                  <a:pos x="T2" y="T3"/>
                </a:cxn>
                <a:cxn ang="0">
                  <a:pos x="T4" y="T5"/>
                </a:cxn>
                <a:cxn ang="0">
                  <a:pos x="T6" y="T7"/>
                </a:cxn>
                <a:cxn ang="0">
                  <a:pos x="T8" y="T9"/>
                </a:cxn>
                <a:cxn ang="0">
                  <a:pos x="T10" y="T11"/>
                </a:cxn>
              </a:cxnLst>
              <a:rect l="0" t="0" r="r" b="b"/>
              <a:pathLst>
                <a:path w="123" h="76">
                  <a:moveTo>
                    <a:pt x="111" y="0"/>
                  </a:moveTo>
                  <a:lnTo>
                    <a:pt x="0" y="38"/>
                  </a:lnTo>
                  <a:lnTo>
                    <a:pt x="0" y="76"/>
                  </a:lnTo>
                  <a:lnTo>
                    <a:pt x="95" y="43"/>
                  </a:lnTo>
                  <a:lnTo>
                    <a:pt x="123" y="34"/>
                  </a:lnTo>
                  <a:lnTo>
                    <a:pt x="111" y="0"/>
                  </a:lnTo>
                  <a:close/>
                </a:path>
              </a:pathLst>
            </a:custGeom>
            <a:solidFill>
              <a:srgbClr val="C3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90" name="Freeform 33"/>
            <p:cNvSpPr>
              <a:spLocks/>
            </p:cNvSpPr>
            <p:nvPr/>
          </p:nvSpPr>
          <p:spPr bwMode="auto">
            <a:xfrm>
              <a:off x="7295166" y="4364221"/>
              <a:ext cx="247585" cy="152979"/>
            </a:xfrm>
            <a:custGeom>
              <a:avLst/>
              <a:gdLst>
                <a:gd name="T0" fmla="*/ 111 w 123"/>
                <a:gd name="T1" fmla="*/ 0 h 76"/>
                <a:gd name="T2" fmla="*/ 0 w 123"/>
                <a:gd name="T3" fmla="*/ 38 h 76"/>
                <a:gd name="T4" fmla="*/ 0 w 123"/>
                <a:gd name="T5" fmla="*/ 76 h 76"/>
                <a:gd name="T6" fmla="*/ 95 w 123"/>
                <a:gd name="T7" fmla="*/ 43 h 76"/>
                <a:gd name="T8" fmla="*/ 123 w 123"/>
                <a:gd name="T9" fmla="*/ 34 h 76"/>
                <a:gd name="T10" fmla="*/ 111 w 123"/>
                <a:gd name="T11" fmla="*/ 0 h 76"/>
              </a:gdLst>
              <a:ahLst/>
              <a:cxnLst>
                <a:cxn ang="0">
                  <a:pos x="T0" y="T1"/>
                </a:cxn>
                <a:cxn ang="0">
                  <a:pos x="T2" y="T3"/>
                </a:cxn>
                <a:cxn ang="0">
                  <a:pos x="T4" y="T5"/>
                </a:cxn>
                <a:cxn ang="0">
                  <a:pos x="T6" y="T7"/>
                </a:cxn>
                <a:cxn ang="0">
                  <a:pos x="T8" y="T9"/>
                </a:cxn>
                <a:cxn ang="0">
                  <a:pos x="T10" y="T11"/>
                </a:cxn>
              </a:cxnLst>
              <a:rect l="0" t="0" r="r" b="b"/>
              <a:pathLst>
                <a:path w="123" h="76">
                  <a:moveTo>
                    <a:pt x="111" y="0"/>
                  </a:moveTo>
                  <a:lnTo>
                    <a:pt x="0" y="38"/>
                  </a:lnTo>
                  <a:lnTo>
                    <a:pt x="0" y="76"/>
                  </a:lnTo>
                  <a:lnTo>
                    <a:pt x="95" y="43"/>
                  </a:lnTo>
                  <a:lnTo>
                    <a:pt x="123" y="34"/>
                  </a:lnTo>
                  <a:lnTo>
                    <a:pt x="1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Tree>
    <p:extLst>
      <p:ext uri="{BB962C8B-B14F-4D97-AF65-F5344CB8AC3E}">
        <p14:creationId xmlns:p14="http://schemas.microsoft.com/office/powerpoint/2010/main" val="2046985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453" y="-318"/>
            <a:ext cx="12565380" cy="6995160"/>
          </a:xfrm>
          <a:prstGeom prst="rect">
            <a:avLst/>
          </a:prstGeom>
        </p:spPr>
      </p:pic>
      <p:sp>
        <p:nvSpPr>
          <p:cNvPr id="3" name="Rectangle 2"/>
          <p:cNvSpPr/>
          <p:nvPr/>
        </p:nvSpPr>
        <p:spPr bwMode="auto">
          <a:xfrm>
            <a:off x="274637" y="1211262"/>
            <a:ext cx="5424154" cy="2743200"/>
          </a:xfrm>
          <a:prstGeom prst="rect">
            <a:avLst/>
          </a:prstGeom>
          <a:solidFill>
            <a:schemeClr val="accent1">
              <a:alpha val="86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5400" kern="0" spc="-71" dirty="0" smtClean="0">
                <a:gradFill>
                  <a:gsLst>
                    <a:gs pos="0">
                      <a:srgbClr val="FFFFFF"/>
                    </a:gs>
                    <a:gs pos="100000">
                      <a:srgbClr val="FFFFFF"/>
                    </a:gs>
                  </a:gsLst>
                  <a:lin ang="5400000" scaled="0"/>
                </a:gradFill>
                <a:latin typeface="+mj-lt"/>
                <a:ea typeface="Segoe UI" pitchFamily="34" charset="0"/>
                <a:cs typeface="Segoe UI" pitchFamily="34" charset="0"/>
              </a:rPr>
              <a:t>Check out our new mobile app!</a:t>
            </a:r>
            <a:endParaRPr lang="en-US" sz="5400" kern="0" spc="-71" dirty="0">
              <a:gradFill>
                <a:gsLst>
                  <a:gs pos="0">
                    <a:srgbClr val="FFFFFF"/>
                  </a:gs>
                  <a:gs pos="100000">
                    <a:srgbClr val="FFFFFF"/>
                  </a:gs>
                </a:gsLst>
                <a:lin ang="5400000" scaled="0"/>
              </a:gradFill>
              <a:latin typeface="+mj-lt"/>
              <a:ea typeface="Segoe UI" pitchFamily="34" charset="0"/>
              <a:cs typeface="Segoe UI" pitchFamily="34" charset="0"/>
            </a:endParaRPr>
          </a:p>
        </p:txBody>
      </p:sp>
    </p:spTree>
    <p:extLst>
      <p:ext uri="{BB962C8B-B14F-4D97-AF65-F5344CB8AC3E}">
        <p14:creationId xmlns:p14="http://schemas.microsoft.com/office/powerpoint/2010/main" val="261731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3523" y="4411981"/>
            <a:ext cx="3742206" cy="2103120"/>
          </a:xfrm>
          <a:prstGeom prst="rect">
            <a:avLst/>
          </a:prstGeom>
          <a:ln>
            <a:solidFill>
              <a:schemeClr val="tx1">
                <a:alpha val="25000"/>
              </a:schemeClr>
            </a:solidFill>
          </a:ln>
        </p:spPr>
      </p:pic>
      <p:sp>
        <p:nvSpPr>
          <p:cNvPr id="2" name="Title 1"/>
          <p:cNvSpPr>
            <a:spLocks noGrp="1"/>
          </p:cNvSpPr>
          <p:nvPr>
            <p:ph type="title"/>
          </p:nvPr>
        </p:nvSpPr>
        <p:spPr/>
        <p:txBody>
          <a:bodyPr/>
          <a:lstStyle/>
          <a:p>
            <a:r>
              <a:rPr lang="en-US" dirty="0" smtClean="0"/>
              <a:t>Custom illustrations</a:t>
            </a:r>
            <a:endParaRPr lang="en-US" dirty="0"/>
          </a:p>
        </p:txBody>
      </p:sp>
      <p:sp>
        <p:nvSpPr>
          <p:cNvPr id="4" name="Text Placeholder 3"/>
          <p:cNvSpPr txBox="1">
            <a:spLocks/>
          </p:cNvSpPr>
          <p:nvPr/>
        </p:nvSpPr>
        <p:spPr>
          <a:xfrm>
            <a:off x="274637" y="1394165"/>
            <a:ext cx="11887201" cy="4617522"/>
          </a:xfrm>
          <a:prstGeom prst="rect">
            <a:avLst/>
          </a:prstGeom>
        </p:spPr>
        <p:txBody>
          <a:bodyPr lIns="182880" tIns="146304" rIns="182880" bIns="146304"/>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56" b="1" dirty="0" smtClean="0">
                <a:latin typeface="+mn-lt"/>
              </a:rPr>
              <a:t>The designers at Silver Fox Productions have spent some time creating custom illustrations for speaker use.</a:t>
            </a:r>
            <a:endParaRPr lang="en-US" sz="2856" b="1" dirty="0">
              <a:latin typeface="+mn-lt"/>
            </a:endParaRPr>
          </a:p>
          <a:p>
            <a:pPr marL="0" indent="0">
              <a:spcBef>
                <a:spcPts val="1836"/>
              </a:spcBef>
              <a:buNone/>
            </a:pPr>
            <a:r>
              <a:rPr lang="en-US" sz="2700" dirty="0" smtClean="0"/>
              <a:t>If you are in need of a custom illustration, Silver Fox can help. </a:t>
            </a:r>
            <a:br>
              <a:rPr lang="en-US" sz="2700" dirty="0" smtClean="0"/>
            </a:br>
            <a:r>
              <a:rPr lang="en-US" sz="2700" dirty="0" smtClean="0"/>
              <a:t>Whether it is already present in their library or needs to be conceptualized </a:t>
            </a:r>
            <a:br>
              <a:rPr lang="en-US" sz="2700" dirty="0" smtClean="0"/>
            </a:br>
            <a:r>
              <a:rPr lang="en-US" sz="2700" dirty="0" smtClean="0"/>
              <a:t>and created, please email </a:t>
            </a:r>
            <a:r>
              <a:rPr lang="en-US" sz="2700" dirty="0" smtClean="0">
                <a:hlinkClick r:id="rId3"/>
              </a:rPr>
              <a:t>TechReady@silverfoxprod.com</a:t>
            </a:r>
            <a:r>
              <a:rPr lang="en-US" sz="2700" dirty="0" smtClean="0"/>
              <a:t>, they would be more </a:t>
            </a:r>
            <a:br>
              <a:rPr lang="en-US" sz="2700" dirty="0" smtClean="0"/>
            </a:br>
            <a:r>
              <a:rPr lang="en-US" sz="2700" dirty="0" smtClean="0"/>
              <a:t>than happy to help. Please see some examples below.</a:t>
            </a: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66083" y="4411653"/>
            <a:ext cx="3738880" cy="2103120"/>
          </a:xfrm>
          <a:prstGeom prst="rect">
            <a:avLst/>
          </a:prstGeom>
          <a:ln>
            <a:solidFill>
              <a:schemeClr val="tx1">
                <a:alpha val="25000"/>
              </a:schemeClr>
            </a:solidFill>
          </a:ln>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55317" y="4412111"/>
            <a:ext cx="3738880" cy="2102203"/>
          </a:xfrm>
          <a:prstGeom prst="rect">
            <a:avLst/>
          </a:prstGeom>
          <a:ln>
            <a:solidFill>
              <a:schemeClr val="tx1">
                <a:alpha val="25000"/>
              </a:schemeClr>
            </a:solidFill>
          </a:ln>
        </p:spPr>
      </p:pic>
    </p:spTree>
    <p:extLst>
      <p:ext uri="{BB962C8B-B14F-4D97-AF65-F5344CB8AC3E}">
        <p14:creationId xmlns:p14="http://schemas.microsoft.com/office/powerpoint/2010/main" val="1995176257"/>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1"/>
            <a:ext cx="12436475" cy="6995517"/>
          </a:xfrm>
          <a:prstGeom prst="rect">
            <a:avLst/>
          </a:prstGeom>
        </p:spPr>
      </p:pic>
      <p:sp>
        <p:nvSpPr>
          <p:cNvPr id="2" name="Title 1"/>
          <p:cNvSpPr>
            <a:spLocks noGrp="1"/>
          </p:cNvSpPr>
          <p:nvPr>
            <p:ph type="title" idx="4294967295"/>
          </p:nvPr>
        </p:nvSpPr>
        <p:spPr bwMode="white">
          <a:xfrm>
            <a:off x="0" y="795338"/>
            <a:ext cx="9966325" cy="1831975"/>
          </a:xfrm>
        </p:spPr>
        <p:txBody>
          <a:bodyPr/>
          <a:lstStyle/>
          <a:p>
            <a:r>
              <a:rPr lang="en-US" sz="7200" dirty="0" smtClean="0">
                <a:gradFill>
                  <a:gsLst>
                    <a:gs pos="70707">
                      <a:srgbClr val="FFFFFF"/>
                    </a:gs>
                    <a:gs pos="56000">
                      <a:srgbClr val="FFFFFF"/>
                    </a:gs>
                  </a:gsLst>
                  <a:lin ang="5400000" scaled="0"/>
                </a:gradFill>
              </a:rPr>
              <a:t>Photos and illustrations tell our story</a:t>
            </a:r>
            <a:endParaRPr lang="en-US" sz="7200" dirty="0">
              <a:gradFill>
                <a:gsLst>
                  <a:gs pos="70707">
                    <a:srgbClr val="FFFFFF"/>
                  </a:gs>
                  <a:gs pos="56000">
                    <a:srgbClr val="FFFFFF"/>
                  </a:gs>
                </a:gsLst>
                <a:lin ang="5400000" scaled="0"/>
              </a:gradFill>
            </a:endParaRPr>
          </a:p>
        </p:txBody>
      </p:sp>
      <p:sp>
        <p:nvSpPr>
          <p:cNvPr id="3" name="Rectangle 2"/>
          <p:cNvSpPr/>
          <p:nvPr/>
        </p:nvSpPr>
        <p:spPr bwMode="white">
          <a:xfrm>
            <a:off x="273050" y="3069865"/>
            <a:ext cx="8871235" cy="2788456"/>
          </a:xfrm>
          <a:prstGeom prst="rect">
            <a:avLst/>
          </a:prstGeom>
        </p:spPr>
        <p:txBody>
          <a:bodyPr wrap="square" lIns="182880" tIns="146304" rIns="182880" bIns="146304">
            <a:spAutoFit/>
          </a:bodyPr>
          <a:lstStyle/>
          <a:p>
            <a:pPr>
              <a:lnSpc>
                <a:spcPct val="90000"/>
              </a:lnSpc>
              <a:spcAft>
                <a:spcPts val="1200"/>
              </a:spcAft>
            </a:pPr>
            <a:r>
              <a:rPr lang="en-US" sz="3000" dirty="0" smtClean="0">
                <a:ln w="3175">
                  <a:noFill/>
                </a:ln>
                <a:gradFill>
                  <a:gsLst>
                    <a:gs pos="70707">
                      <a:srgbClr val="FFFFFF"/>
                    </a:gs>
                    <a:gs pos="56000">
                      <a:srgbClr val="FFFFFF"/>
                    </a:gs>
                  </a:gsLst>
                  <a:lin ang="5400000" scaled="0"/>
                </a:gradFill>
                <a:latin typeface="Segoe UI Light"/>
                <a:cs typeface="Segoe UI" pitchFamily="34" charset="0"/>
              </a:rPr>
              <a:t>The impact of our imagery depends upon how authentically we tell our stories. With every image, we look to tell our audience of people’s passion as they realize it through the use of our technology. We’re inspired by people’s drive for life and their enthusiasm for the future.</a:t>
            </a:r>
            <a:endParaRPr lang="en-US" sz="3000" dirty="0">
              <a:ln w="3175">
                <a:noFill/>
              </a:ln>
              <a:gradFill>
                <a:gsLst>
                  <a:gs pos="70707">
                    <a:srgbClr val="FFFFFF"/>
                  </a:gs>
                  <a:gs pos="56000">
                    <a:srgbClr val="FFFFFF"/>
                  </a:gs>
                </a:gsLst>
                <a:lin ang="5400000" scaled="0"/>
              </a:gradFill>
              <a:latin typeface="Segoe UI Light"/>
              <a:cs typeface="Segoe UI" pitchFamily="34" charset="0"/>
            </a:endParaRPr>
          </a:p>
        </p:txBody>
      </p:sp>
    </p:spTree>
    <p:extLst>
      <p:ext uri="{BB962C8B-B14F-4D97-AF65-F5344CB8AC3E}">
        <p14:creationId xmlns:p14="http://schemas.microsoft.com/office/powerpoint/2010/main" val="162088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5" name="Title 6"/>
          <p:cNvSpPr txBox="1">
            <a:spLocks/>
          </p:cNvSpPr>
          <p:nvPr/>
        </p:nvSpPr>
        <p:spPr>
          <a:xfrm>
            <a:off x="6675438" y="1211264"/>
            <a:ext cx="5487987" cy="4206217"/>
          </a:xfrm>
          <a:prstGeom prst="rect">
            <a:avLst/>
          </a:prstGeom>
          <a:solidFill>
            <a:srgbClr val="B4009E">
              <a:alpha val="85000"/>
            </a:srgbClr>
          </a:solidFill>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0"/>
              </a:spcBef>
              <a:spcAft>
                <a:spcPts val="1800"/>
              </a:spcAft>
              <a:buSzPct val="90000"/>
            </a:pPr>
            <a:r>
              <a:rPr lang="en-US" sz="4600" spc="0" dirty="0" smtClean="0">
                <a:gradFill>
                  <a:gsLst>
                    <a:gs pos="0">
                      <a:srgbClr val="FFFFFF"/>
                    </a:gs>
                    <a:gs pos="100000">
                      <a:srgbClr val="FFFFFF"/>
                    </a:gs>
                  </a:gsLst>
                  <a:lin ang="5400000" scaled="0"/>
                </a:gradFill>
              </a:rPr>
              <a:t>Our photos are authentic, optimistic and brave</a:t>
            </a:r>
          </a:p>
          <a:p>
            <a:pPr>
              <a:spcBef>
                <a:spcPts val="0"/>
              </a:spcBef>
              <a:spcAft>
                <a:spcPts val="1800"/>
              </a:spcAft>
              <a:buSzPct val="90000"/>
            </a:pPr>
            <a:r>
              <a:rPr lang="en-US" sz="2400" spc="0" dirty="0" smtClean="0">
                <a:ln>
                  <a:noFill/>
                </a:ln>
                <a:gradFill>
                  <a:gsLst>
                    <a:gs pos="0">
                      <a:srgbClr val="FFFFFF"/>
                    </a:gs>
                    <a:gs pos="100000">
                      <a:srgbClr val="FFFFFF"/>
                    </a:gs>
                  </a:gsLst>
                  <a:lin ang="5400000" scaled="0"/>
                </a:gradFill>
                <a:latin typeface="Segoe UI"/>
                <a:cs typeface="+mn-cs"/>
              </a:rPr>
              <a:t>And expansive set of shared lifestyle and product photography is available for use in Microsoft communications. Avoid purchasing stock photography whenever possible.</a:t>
            </a:r>
            <a:endParaRPr lang="en-US" sz="4600" spc="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5546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7" y="-318"/>
            <a:ext cx="12435840" cy="6995160"/>
          </a:xfrm>
          <a:prstGeom prst="rect">
            <a:avLst/>
          </a:prstGeom>
        </p:spPr>
      </p:pic>
      <p:sp>
        <p:nvSpPr>
          <p:cNvPr id="22" name="Rectangle 21"/>
          <p:cNvSpPr/>
          <p:nvPr/>
        </p:nvSpPr>
        <p:spPr bwMode="auto">
          <a:xfrm>
            <a:off x="274638" y="1211287"/>
            <a:ext cx="5943600" cy="3662363"/>
          </a:xfrm>
          <a:prstGeom prst="rect">
            <a:avLst/>
          </a:prstGeom>
          <a:solidFill>
            <a:srgbClr val="5C2D91">
              <a:alpha val="8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1200"/>
              </a:spcAft>
            </a:pPr>
            <a:r>
              <a:rPr lang="en-US" sz="4000" dirty="0" smtClean="0">
                <a:gradFill>
                  <a:gsLst>
                    <a:gs pos="0">
                      <a:srgbClr val="FFFFFF"/>
                    </a:gs>
                    <a:gs pos="100000">
                      <a:srgbClr val="FFFFFF"/>
                    </a:gs>
                  </a:gsLst>
                  <a:lin ang="5400000" scaled="0"/>
                </a:gradFill>
                <a:latin typeface="+mj-lt"/>
                <a:ea typeface="Segoe UI" pitchFamily="34" charset="0"/>
                <a:cs typeface="Segoe UI" pitchFamily="34" charset="0"/>
              </a:rPr>
              <a:t>When text isn’t legible on</a:t>
            </a:r>
            <a:br>
              <a:rPr lang="en-US" sz="4000" dirty="0" smtClean="0">
                <a:gradFill>
                  <a:gsLst>
                    <a:gs pos="0">
                      <a:srgbClr val="FFFFFF"/>
                    </a:gs>
                    <a:gs pos="100000">
                      <a:srgbClr val="FFFFFF"/>
                    </a:gs>
                  </a:gsLst>
                  <a:lin ang="5400000" scaled="0"/>
                </a:gradFill>
                <a:latin typeface="+mj-lt"/>
                <a:ea typeface="Segoe UI" pitchFamily="34" charset="0"/>
                <a:cs typeface="Segoe UI" pitchFamily="34" charset="0"/>
              </a:rPr>
            </a:br>
            <a:r>
              <a:rPr lang="en-US" sz="4000" dirty="0" smtClean="0">
                <a:gradFill>
                  <a:gsLst>
                    <a:gs pos="0">
                      <a:srgbClr val="FFFFFF"/>
                    </a:gs>
                    <a:gs pos="100000">
                      <a:srgbClr val="FFFFFF"/>
                    </a:gs>
                  </a:gsLst>
                  <a:lin ang="5400000" scaled="0"/>
                </a:gradFill>
                <a:latin typeface="+mj-lt"/>
                <a:ea typeface="Segoe UI" pitchFamily="34" charset="0"/>
                <a:cs typeface="Segoe UI" pitchFamily="34" charset="0"/>
              </a:rPr>
              <a:t>a</a:t>
            </a:r>
            <a:r>
              <a:rPr lang="en-US" sz="4000" dirty="0">
                <a:gradFill>
                  <a:gsLst>
                    <a:gs pos="0">
                      <a:srgbClr val="FFFFFF"/>
                    </a:gs>
                    <a:gs pos="100000">
                      <a:srgbClr val="FFFFFF"/>
                    </a:gs>
                  </a:gsLst>
                  <a:lin ang="5400000" scaled="0"/>
                </a:gradFill>
                <a:latin typeface="+mj-lt"/>
                <a:ea typeface="Segoe UI" pitchFamily="34" charset="0"/>
                <a:cs typeface="Segoe UI" pitchFamily="34" charset="0"/>
              </a:rPr>
              <a:t> </a:t>
            </a:r>
            <a:r>
              <a:rPr lang="en-US" sz="4000" dirty="0" smtClean="0">
                <a:gradFill>
                  <a:gsLst>
                    <a:gs pos="0">
                      <a:srgbClr val="FFFFFF"/>
                    </a:gs>
                    <a:gs pos="100000">
                      <a:srgbClr val="FFFFFF"/>
                    </a:gs>
                  </a:gsLst>
                  <a:lin ang="5400000" scaled="0"/>
                </a:gradFill>
                <a:latin typeface="+mj-lt"/>
                <a:ea typeface="Segoe UI" pitchFamily="34" charset="0"/>
                <a:cs typeface="Segoe UI" pitchFamily="34" charset="0"/>
              </a:rPr>
              <a:t>full-bleed photo, a content tile can be used.</a:t>
            </a:r>
          </a:p>
          <a:p>
            <a:pPr defTabSz="932472" fontAlgn="base">
              <a:lnSpc>
                <a:spcPct val="90000"/>
              </a:lnSpc>
              <a:spcBef>
                <a:spcPct val="0"/>
              </a:spcBef>
              <a:spcAft>
                <a:spcPts val="1200"/>
              </a:spcAft>
            </a:pPr>
            <a:r>
              <a:rPr lang="en-US" sz="4000" dirty="0">
                <a:gradFill>
                  <a:gsLst>
                    <a:gs pos="0">
                      <a:srgbClr val="FFFFFF"/>
                    </a:gs>
                    <a:gs pos="100000">
                      <a:srgbClr val="FFFFFF"/>
                    </a:gs>
                  </a:gsLst>
                  <a:lin ang="5400000" scaled="0"/>
                </a:gradFill>
                <a:latin typeface="+mj-lt"/>
                <a:ea typeface="Segoe UI" pitchFamily="34" charset="0"/>
                <a:cs typeface="Segoe UI" pitchFamily="34" charset="0"/>
              </a:rPr>
              <a:t>It can be fully opaque or</a:t>
            </a:r>
            <a:br>
              <a:rPr lang="en-US" sz="4000" dirty="0">
                <a:gradFill>
                  <a:gsLst>
                    <a:gs pos="0">
                      <a:srgbClr val="FFFFFF"/>
                    </a:gs>
                    <a:gs pos="100000">
                      <a:srgbClr val="FFFFFF"/>
                    </a:gs>
                  </a:gsLst>
                  <a:lin ang="5400000" scaled="0"/>
                </a:gradFill>
                <a:latin typeface="+mj-lt"/>
                <a:ea typeface="Segoe UI" pitchFamily="34" charset="0"/>
                <a:cs typeface="Segoe UI" pitchFamily="34" charset="0"/>
              </a:rPr>
            </a:br>
            <a:r>
              <a:rPr lang="en-US" sz="4000" dirty="0">
                <a:gradFill>
                  <a:gsLst>
                    <a:gs pos="0">
                      <a:srgbClr val="FFFFFF"/>
                    </a:gs>
                    <a:gs pos="100000">
                      <a:srgbClr val="FFFFFF"/>
                    </a:gs>
                  </a:gsLst>
                  <a:lin ang="5400000" scaled="0"/>
                </a:gradFill>
                <a:latin typeface="+mj-lt"/>
                <a:ea typeface="Segoe UI" pitchFamily="34" charset="0"/>
                <a:cs typeface="Segoe UI" pitchFamily="34" charset="0"/>
              </a:rPr>
              <a:t>5-20% transparent.</a:t>
            </a:r>
          </a:p>
        </p:txBody>
      </p:sp>
    </p:spTree>
    <p:extLst>
      <p:ext uri="{BB962C8B-B14F-4D97-AF65-F5344CB8AC3E}">
        <p14:creationId xmlns:p14="http://schemas.microsoft.com/office/powerpoint/2010/main" val="182327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4"/>
            <a:ext cx="11889564" cy="917575"/>
          </a:xfrm>
        </p:spPr>
        <p:txBody>
          <a:bodyPr/>
          <a:lstStyle/>
          <a:p>
            <a:r>
              <a:rPr lang="en-US" dirty="0"/>
              <a:t>Where can </a:t>
            </a:r>
            <a:r>
              <a:rPr lang="en-US" dirty="0" smtClean="0"/>
              <a:t>I find photos</a:t>
            </a:r>
            <a:r>
              <a:rPr lang="en-US" dirty="0"/>
              <a:t>?</a:t>
            </a:r>
          </a:p>
        </p:txBody>
      </p:sp>
      <p:sp>
        <p:nvSpPr>
          <p:cNvPr id="9" name="Text Placeholder 1"/>
          <p:cNvSpPr txBox="1">
            <a:spLocks/>
          </p:cNvSpPr>
          <p:nvPr/>
        </p:nvSpPr>
        <p:spPr>
          <a:xfrm>
            <a:off x="5761038" y="1212849"/>
            <a:ext cx="5486400" cy="5484814"/>
          </a:xfrm>
          <a:prstGeom prst="rect">
            <a:avLst/>
          </a:prstGeom>
          <a:solidFill>
            <a:srgbClr val="F0F0F0"/>
          </a:solidFill>
        </p:spPr>
        <p:txBody>
          <a:bodyPr vert="horz" wrap="square" lIns="182880" tIns="146304" rIns="182880" bIns="146304" rtlCol="0" anchor="t" anchorCtr="0">
            <a:no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Arial" panose="020B0604020202020204" pitchFamily="34" charset="0"/>
              <a:buNone/>
              <a:tabLst/>
              <a:defRPr lang="en-US" sz="3600" kern="1200" spc="0" baseline="0" dirty="0" smtClean="0">
                <a:gradFill>
                  <a:gsLst>
                    <a:gs pos="1299">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200"/>
              </a:spcAft>
            </a:pPr>
            <a:r>
              <a:rPr lang="en-US" sz="2400" dirty="0" smtClean="0">
                <a:gradFill>
                  <a:gsLst>
                    <a:gs pos="96970">
                      <a:srgbClr val="525252"/>
                    </a:gs>
                    <a:gs pos="82828">
                      <a:srgbClr val="525252"/>
                    </a:gs>
                  </a:gsLst>
                  <a:lin ang="5400000" scaled="0"/>
                </a:gradFill>
                <a:latin typeface="Segoe UI" panose="020B0502040204020203" pitchFamily="34" charset="0"/>
                <a:cs typeface="Segoe UI" panose="020B0502040204020203" pitchFamily="34" charset="0"/>
              </a:rPr>
              <a:t>Respect intellectual property rights</a:t>
            </a:r>
          </a:p>
          <a:p>
            <a:pPr indent="-241300"/>
            <a:r>
              <a:rPr lang="en-US" sz="1800" dirty="0" smtClean="0">
                <a:gradFill>
                  <a:gsLst>
                    <a:gs pos="96970">
                      <a:srgbClr val="525252"/>
                    </a:gs>
                    <a:gs pos="82828">
                      <a:srgbClr val="525252"/>
                    </a:gs>
                  </a:gsLst>
                  <a:lin ang="5400000" scaled="0"/>
                </a:gradFill>
                <a:latin typeface="+mn-lt"/>
              </a:rPr>
              <a:t>Photography and graphics used in presentations, for </a:t>
            </a:r>
            <a:r>
              <a:rPr lang="en-US" sz="1800" b="1" dirty="0" smtClean="0">
                <a:gradFill>
                  <a:gsLst>
                    <a:gs pos="96970">
                      <a:srgbClr val="525252"/>
                    </a:gs>
                    <a:gs pos="82828">
                      <a:srgbClr val="525252"/>
                    </a:gs>
                  </a:gsLst>
                  <a:lin ang="5400000" scaled="0"/>
                </a:gradFill>
                <a:latin typeface="+mn-lt"/>
              </a:rPr>
              <a:t>both internal and external audiences</a:t>
            </a:r>
            <a:r>
              <a:rPr lang="en-US" sz="1800" dirty="0" smtClean="0">
                <a:gradFill>
                  <a:gsLst>
                    <a:gs pos="96970">
                      <a:srgbClr val="525252"/>
                    </a:gs>
                    <a:gs pos="82828">
                      <a:srgbClr val="525252"/>
                    </a:gs>
                  </a:gsLst>
                  <a:lin ang="5400000" scaled="0"/>
                </a:gradFill>
                <a:latin typeface="+mn-lt"/>
              </a:rPr>
              <a:t>, must be owned by Microsoft or licensed appropriately. </a:t>
            </a:r>
          </a:p>
          <a:p>
            <a:pPr>
              <a:lnSpc>
                <a:spcPct val="100000"/>
              </a:lnSpc>
            </a:pPr>
            <a:r>
              <a:rPr lang="en-US" sz="1800" dirty="0" smtClean="0">
                <a:gradFill>
                  <a:gsLst>
                    <a:gs pos="96970">
                      <a:srgbClr val="525252"/>
                    </a:gs>
                    <a:gs pos="82828">
                      <a:srgbClr val="525252"/>
                    </a:gs>
                  </a:gsLst>
                  <a:lin ang="5400000" scaled="0"/>
                </a:gradFill>
                <a:latin typeface="+mn-lt"/>
                <a:cs typeface="Segoe UI" panose="020B0502040204020203" pitchFamily="34" charset="0"/>
              </a:rPr>
              <a:t>Microsoft has agreements </a:t>
            </a:r>
            <a:r>
              <a:rPr lang="en-US" sz="1800" dirty="0">
                <a:gradFill>
                  <a:gsLst>
                    <a:gs pos="96970">
                      <a:srgbClr val="525252"/>
                    </a:gs>
                    <a:gs pos="82828">
                      <a:srgbClr val="525252"/>
                    </a:gs>
                  </a:gsLst>
                  <a:lin ang="5400000" scaled="0"/>
                </a:gradFill>
                <a:latin typeface="+mn-lt"/>
                <a:cs typeface="Segoe UI" panose="020B0502040204020203" pitchFamily="34" charset="0"/>
              </a:rPr>
              <a:t>in place with </a:t>
            </a:r>
            <a:r>
              <a:rPr lang="en-US" sz="1800" dirty="0" smtClean="0">
                <a:gradFill>
                  <a:gsLst>
                    <a:gs pos="96970">
                      <a:srgbClr val="525252"/>
                    </a:gs>
                    <a:gs pos="82828">
                      <a:srgbClr val="525252"/>
                    </a:gs>
                  </a:gsLst>
                  <a:lin ang="5400000" scaled="0"/>
                </a:gradFill>
                <a:latin typeface="+mn-lt"/>
                <a:cs typeface="Segoe UI" panose="020B0502040204020203" pitchFamily="34" charset="0"/>
              </a:rPr>
              <a:t>several stock providers. Contact Media Acquisitions for more information</a:t>
            </a:r>
            <a:r>
              <a:rPr lang="en-US" sz="1800" dirty="0" smtClean="0">
                <a:gradFill>
                  <a:gsLst>
                    <a:gs pos="82828">
                      <a:srgbClr val="000000"/>
                    </a:gs>
                    <a:gs pos="74242">
                      <a:srgbClr val="000000"/>
                    </a:gs>
                  </a:gsLst>
                  <a:lin ang="5400000" scaled="0"/>
                </a:gradFill>
                <a:latin typeface="+mn-lt"/>
                <a:cs typeface="Segoe UI" panose="020B0502040204020203" pitchFamily="34" charset="0"/>
              </a:rPr>
              <a:t>.</a:t>
            </a:r>
          </a:p>
          <a:p>
            <a:pPr>
              <a:lnSpc>
                <a:spcPct val="100000"/>
              </a:lnSpc>
            </a:pPr>
            <a:r>
              <a:rPr lang="en-US" sz="1800" b="1" dirty="0" smtClean="0">
                <a:gradFill>
                  <a:gsLst>
                    <a:gs pos="96970">
                      <a:srgbClr val="525252"/>
                    </a:gs>
                    <a:gs pos="82828">
                      <a:srgbClr val="525252"/>
                    </a:gs>
                  </a:gsLst>
                  <a:lin ang="5400000" scaled="0"/>
                </a:gradFill>
                <a:latin typeface="+mn-lt"/>
              </a:rPr>
              <a:t>Media </a:t>
            </a:r>
            <a:r>
              <a:rPr lang="en-US" sz="1800" b="1" dirty="0">
                <a:gradFill>
                  <a:gsLst>
                    <a:gs pos="96970">
                      <a:srgbClr val="525252"/>
                    </a:gs>
                    <a:gs pos="82828">
                      <a:srgbClr val="525252"/>
                    </a:gs>
                  </a:gsLst>
                  <a:lin ang="5400000" scaled="0"/>
                </a:gradFill>
                <a:latin typeface="+mn-lt"/>
              </a:rPr>
              <a:t>Acquisitions </a:t>
            </a:r>
            <a:r>
              <a:rPr lang="en-US" sz="1800" dirty="0" smtClean="0">
                <a:gradFill>
                  <a:gsLst>
                    <a:gs pos="96970">
                      <a:srgbClr val="525252"/>
                    </a:gs>
                    <a:gs pos="82828">
                      <a:srgbClr val="525252"/>
                    </a:gs>
                  </a:gsLst>
                  <a:lin ang="5400000" scaled="0"/>
                </a:gradFill>
                <a:latin typeface="+mn-lt"/>
              </a:rPr>
              <a:t>(</a:t>
            </a:r>
            <a:r>
              <a:rPr lang="en-US" sz="1800" dirty="0" smtClean="0">
                <a:gradFill>
                  <a:gsLst>
                    <a:gs pos="96970">
                      <a:srgbClr val="525252"/>
                    </a:gs>
                    <a:gs pos="82828">
                      <a:srgbClr val="525252"/>
                    </a:gs>
                  </a:gsLst>
                  <a:lin ang="5400000" scaled="0"/>
                </a:gradFill>
                <a:latin typeface="+mn-lt"/>
                <a:hlinkClick r:id="rId2"/>
              </a:rPr>
              <a:t>mediaacq </a:t>
            </a:r>
            <a:r>
              <a:rPr lang="en-US" sz="1800" dirty="0" smtClean="0">
                <a:gradFill>
                  <a:gsLst>
                    <a:gs pos="96970">
                      <a:srgbClr val="525252"/>
                    </a:gs>
                    <a:gs pos="82828">
                      <a:srgbClr val="525252"/>
                    </a:gs>
                  </a:gsLst>
                  <a:lin ang="5400000" scaled="0"/>
                </a:gradFill>
                <a:latin typeface="+mn-lt"/>
              </a:rPr>
              <a:t>alias)</a:t>
            </a:r>
            <a:endParaRPr lang="en-US" sz="1800" dirty="0">
              <a:gradFill>
                <a:gsLst>
                  <a:gs pos="96970">
                    <a:srgbClr val="525252"/>
                  </a:gs>
                  <a:gs pos="82828">
                    <a:srgbClr val="525252"/>
                  </a:gs>
                </a:gsLst>
                <a:lin ang="5400000" scaled="0"/>
              </a:gradFill>
              <a:latin typeface="+mn-lt"/>
            </a:endParaRPr>
          </a:p>
          <a:p>
            <a:pPr>
              <a:lnSpc>
                <a:spcPct val="100000"/>
              </a:lnSpc>
            </a:pPr>
            <a:r>
              <a:rPr lang="en-US" sz="1800" dirty="0" smtClean="0">
                <a:gradFill>
                  <a:gsLst>
                    <a:gs pos="96970">
                      <a:srgbClr val="525252"/>
                    </a:gs>
                    <a:gs pos="82828">
                      <a:srgbClr val="525252"/>
                    </a:gs>
                  </a:gsLst>
                  <a:lin ang="5400000" scaled="0"/>
                </a:gradFill>
                <a:latin typeface="+mn-lt"/>
                <a:hlinkClick r:id="rId3"/>
              </a:rPr>
              <a:t>www.superstock.com/</a:t>
            </a:r>
            <a:endParaRPr lang="en-US" sz="1800" dirty="0" smtClean="0">
              <a:gradFill>
                <a:gsLst>
                  <a:gs pos="96970">
                    <a:srgbClr val="525252"/>
                  </a:gs>
                  <a:gs pos="82828">
                    <a:srgbClr val="525252"/>
                  </a:gs>
                </a:gsLst>
                <a:lin ang="5400000" scaled="0"/>
              </a:gradFill>
              <a:latin typeface="+mn-lt"/>
            </a:endParaRPr>
          </a:p>
          <a:p>
            <a:pPr>
              <a:lnSpc>
                <a:spcPct val="100000"/>
              </a:lnSpc>
            </a:pPr>
            <a:r>
              <a:rPr lang="en-US" sz="1800" dirty="0" smtClean="0">
                <a:gradFill>
                  <a:gsLst>
                    <a:gs pos="96970">
                      <a:srgbClr val="525252"/>
                    </a:gs>
                    <a:gs pos="82828">
                      <a:srgbClr val="525252"/>
                    </a:gs>
                  </a:gsLst>
                  <a:lin ang="5400000" scaled="0"/>
                </a:gradFill>
                <a:latin typeface="+mn-lt"/>
                <a:hlinkClick r:id="rId4"/>
              </a:rPr>
              <a:t>www.gettyimages.com/creativeimages/royaltyfree</a:t>
            </a:r>
            <a:endParaRPr lang="en-US" sz="1800" dirty="0" smtClean="0">
              <a:gradFill>
                <a:gsLst>
                  <a:gs pos="96970">
                    <a:srgbClr val="525252"/>
                  </a:gs>
                  <a:gs pos="82828">
                    <a:srgbClr val="525252"/>
                  </a:gs>
                </a:gsLst>
                <a:lin ang="5400000" scaled="0"/>
              </a:gradFill>
              <a:latin typeface="+mn-lt"/>
            </a:endParaRPr>
          </a:p>
          <a:p>
            <a:pPr>
              <a:lnSpc>
                <a:spcPct val="100000"/>
              </a:lnSpc>
            </a:pPr>
            <a:r>
              <a:rPr lang="en-US" sz="1800" dirty="0" smtClean="0">
                <a:gradFill>
                  <a:gsLst>
                    <a:gs pos="96970">
                      <a:srgbClr val="525252"/>
                    </a:gs>
                    <a:gs pos="82828">
                      <a:srgbClr val="525252"/>
                    </a:gs>
                  </a:gsLst>
                  <a:lin ang="5400000" scaled="0"/>
                </a:gradFill>
                <a:latin typeface="+mn-lt"/>
                <a:hlinkClick r:id="rId5"/>
              </a:rPr>
              <a:t>www.corbisimages.com/stock-photo/royalty-free</a:t>
            </a:r>
            <a:endParaRPr lang="en-US" sz="1800" dirty="0">
              <a:gradFill>
                <a:gsLst>
                  <a:gs pos="96970">
                    <a:srgbClr val="525252"/>
                  </a:gs>
                  <a:gs pos="82828">
                    <a:srgbClr val="525252"/>
                  </a:gs>
                </a:gsLst>
                <a:lin ang="5400000" scaled="0"/>
              </a:gradFill>
              <a:latin typeface="+mn-lt"/>
            </a:endParaRPr>
          </a:p>
          <a:p>
            <a:pPr>
              <a:lnSpc>
                <a:spcPct val="100000"/>
              </a:lnSpc>
              <a:spcBef>
                <a:spcPts val="1200"/>
              </a:spcBef>
            </a:pPr>
            <a:r>
              <a:rPr lang="en-US" sz="1800" b="1" dirty="0">
                <a:solidFill>
                  <a:srgbClr val="A80000"/>
                </a:solidFill>
                <a:latin typeface="+mn-lt"/>
                <a:cs typeface="Segoe UI" panose="020B0502040204020203" pitchFamily="34" charset="0"/>
              </a:rPr>
              <a:t>Avoid intellectual property theft: Do not use photos or graphics copied from the web </a:t>
            </a:r>
            <a:r>
              <a:rPr lang="en-US" sz="1800" dirty="0">
                <a:solidFill>
                  <a:srgbClr val="A80000"/>
                </a:solidFill>
                <a:latin typeface="+mn-lt"/>
                <a:cs typeface="Segoe UI" panose="020B0502040204020203" pitchFamily="34" charset="0"/>
              </a:rPr>
              <a:t>in presentations. When in doubt, </a:t>
            </a:r>
            <a:r>
              <a:rPr lang="en-US" sz="1800" dirty="0" smtClean="0">
                <a:solidFill>
                  <a:srgbClr val="A80000"/>
                </a:solidFill>
                <a:latin typeface="+mn-lt"/>
                <a:cs typeface="Segoe UI" panose="020B0502040204020203" pitchFamily="34" charset="0"/>
              </a:rPr>
              <a:t>consult </a:t>
            </a:r>
            <a:r>
              <a:rPr lang="en-US" sz="1800" dirty="0">
                <a:solidFill>
                  <a:srgbClr val="A80000"/>
                </a:solidFill>
                <a:latin typeface="+mn-lt"/>
                <a:cs typeface="Segoe UI" panose="020B0502040204020203" pitchFamily="34" charset="0"/>
              </a:rPr>
              <a:t>with </a:t>
            </a:r>
            <a:r>
              <a:rPr lang="en-US" sz="1800" dirty="0" smtClean="0">
                <a:solidFill>
                  <a:srgbClr val="A80000"/>
                </a:solidFill>
                <a:latin typeface="+mn-lt"/>
                <a:cs typeface="Segoe UI" panose="020B0502040204020203" pitchFamily="34" charset="0"/>
              </a:rPr>
              <a:t>LCA </a:t>
            </a:r>
            <a:r>
              <a:rPr lang="en-US" sz="1800" dirty="0" smtClean="0">
                <a:gradFill>
                  <a:gsLst>
                    <a:gs pos="82828">
                      <a:srgbClr val="000000"/>
                    </a:gs>
                    <a:gs pos="74242">
                      <a:srgbClr val="000000"/>
                    </a:gs>
                  </a:gsLst>
                  <a:lin ang="5400000" scaled="0"/>
                </a:gradFill>
                <a:latin typeface="+mn-lt"/>
                <a:hlinkClick r:id="rId6"/>
              </a:rPr>
              <a:t>http</a:t>
            </a:r>
            <a:r>
              <a:rPr lang="en-US" sz="1800" dirty="0">
                <a:gradFill>
                  <a:gsLst>
                    <a:gs pos="82828">
                      <a:srgbClr val="000000"/>
                    </a:gs>
                    <a:gs pos="74242">
                      <a:srgbClr val="000000"/>
                    </a:gs>
                  </a:gsLst>
                  <a:lin ang="5400000" scaled="0"/>
                </a:gradFill>
                <a:latin typeface="+mn-lt"/>
                <a:hlinkClick r:id="rId6"/>
              </a:rPr>
              <a:t>://</a:t>
            </a:r>
            <a:r>
              <a:rPr lang="en-US" sz="1800" dirty="0" smtClean="0">
                <a:gradFill>
                  <a:gsLst>
                    <a:gs pos="82828">
                      <a:srgbClr val="000000"/>
                    </a:gs>
                    <a:gs pos="74242">
                      <a:srgbClr val="000000"/>
                    </a:gs>
                  </a:gsLst>
                  <a:lin ang="5400000" scaled="0"/>
                </a:gradFill>
                <a:latin typeface="+mn-lt"/>
                <a:hlinkClick r:id="rId6"/>
              </a:rPr>
              <a:t>lcaweb/CTP/Copyrights/Third-Party-Content-Use/Pages/default.aspx</a:t>
            </a:r>
            <a:endParaRPr lang="en-US" sz="1800" dirty="0">
              <a:gradFill>
                <a:gsLst>
                  <a:gs pos="82828">
                    <a:srgbClr val="000000"/>
                  </a:gs>
                  <a:gs pos="74242">
                    <a:srgbClr val="000000"/>
                  </a:gs>
                </a:gsLst>
                <a:lin ang="5400000" scaled="0"/>
              </a:gradFill>
              <a:latin typeface="+mn-lt"/>
            </a:endParaRPr>
          </a:p>
        </p:txBody>
      </p:sp>
      <p:sp>
        <p:nvSpPr>
          <p:cNvPr id="5" name="Text Placeholder 1"/>
          <p:cNvSpPr txBox="1">
            <a:spLocks/>
          </p:cNvSpPr>
          <p:nvPr/>
        </p:nvSpPr>
        <p:spPr>
          <a:xfrm>
            <a:off x="274639" y="1212849"/>
            <a:ext cx="5486400" cy="5484813"/>
          </a:xfrm>
          <a:prstGeom prst="rect">
            <a:avLst/>
          </a:prstGeom>
          <a:solidFill>
            <a:srgbClr val="FFFFFF"/>
          </a:solidFill>
        </p:spPr>
        <p:txBody>
          <a:bodyPr vert="horz" wrap="square" lIns="182880" tIns="146304" rIns="182880" bIns="146304" rtlCol="0" anchor="t"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1200"/>
              </a:spcAft>
              <a:buSzTx/>
              <a:buFont typeface="Arial" pitchFamily="34" charset="0"/>
              <a:buNone/>
            </a:pPr>
            <a:r>
              <a:rPr lang="en-US" sz="2400" dirty="0" smtClean="0">
                <a:gradFill>
                  <a:gsLst>
                    <a:gs pos="93939">
                      <a:srgbClr val="525252"/>
                    </a:gs>
                    <a:gs pos="74242">
                      <a:srgbClr val="525252"/>
                    </a:gs>
                  </a:gsLst>
                  <a:lin ang="5400000" scaled="0"/>
                </a:gradFill>
                <a:latin typeface="Segoe UI" panose="020B0502040204020203" pitchFamily="34" charset="0"/>
                <a:cs typeface="Segoe UI" panose="020B0502040204020203" pitchFamily="34" charset="0"/>
              </a:rPr>
              <a:t>A few great places to start…</a:t>
            </a:r>
          </a:p>
          <a:p>
            <a:pPr marL="0" lvl="1" indent="0">
              <a:spcBef>
                <a:spcPts val="1200"/>
              </a:spcBef>
              <a:buFont typeface="Arial" pitchFamily="34" charset="0"/>
              <a:buNone/>
            </a:pPr>
            <a:r>
              <a:rPr lang="en-US" sz="1800" b="1" dirty="0" smtClean="0">
                <a:gradFill>
                  <a:gsLst>
                    <a:gs pos="93939">
                      <a:srgbClr val="525252"/>
                    </a:gs>
                    <a:gs pos="74242">
                      <a:srgbClr val="525252"/>
                    </a:gs>
                  </a:gsLst>
                  <a:lin ang="5400000" scaled="0"/>
                </a:gradFill>
              </a:rPr>
              <a:t>Brand Tools: </a:t>
            </a:r>
            <a:r>
              <a:rPr lang="en-US" sz="1800" dirty="0" smtClean="0">
                <a:gradFill>
                  <a:gsLst>
                    <a:gs pos="93939">
                      <a:srgbClr val="525252"/>
                    </a:gs>
                    <a:gs pos="74242">
                      <a:srgbClr val="525252"/>
                    </a:gs>
                  </a:gsLst>
                  <a:lin ang="5400000" scaled="0"/>
                </a:gradFill>
              </a:rPr>
              <a:t>A resource for information on the Microsoft brand</a:t>
            </a:r>
          </a:p>
          <a:p>
            <a:pPr marL="0" lvl="1" indent="0">
              <a:buFont typeface="Arial" pitchFamily="34" charset="0"/>
              <a:buNone/>
            </a:pPr>
            <a:r>
              <a:rPr lang="en-US" sz="1600" dirty="0" smtClean="0">
                <a:gradFill>
                  <a:gsLst>
                    <a:gs pos="74242">
                      <a:srgbClr val="FFFFFF"/>
                    </a:gs>
                    <a:gs pos="57000">
                      <a:srgbClr val="FFFFFF"/>
                    </a:gs>
                  </a:gsLst>
                  <a:lin ang="5400000" scaled="0"/>
                </a:gradFill>
                <a:hlinkClick r:id="rId7"/>
              </a:rPr>
              <a:t>https://brandtools.microsoft.com/Pages/Home.aspx</a:t>
            </a:r>
            <a:endParaRPr lang="en-US" sz="1600" dirty="0" smtClean="0">
              <a:gradFill>
                <a:gsLst>
                  <a:gs pos="74242">
                    <a:srgbClr val="FFFFFF"/>
                  </a:gs>
                  <a:gs pos="57000">
                    <a:srgbClr val="FFFFFF"/>
                  </a:gs>
                </a:gsLst>
                <a:lin ang="5400000" scaled="0"/>
              </a:gradFill>
            </a:endParaRPr>
          </a:p>
          <a:p>
            <a:pPr marL="0" lvl="1" indent="0">
              <a:spcBef>
                <a:spcPts val="1200"/>
              </a:spcBef>
              <a:buFont typeface="Arial" pitchFamily="34" charset="0"/>
              <a:buNone/>
            </a:pPr>
            <a:r>
              <a:rPr lang="en-US" sz="1800" b="1" dirty="0" smtClean="0">
                <a:gradFill>
                  <a:gsLst>
                    <a:gs pos="93939">
                      <a:srgbClr val="525252"/>
                    </a:gs>
                    <a:gs pos="74242">
                      <a:srgbClr val="525252"/>
                    </a:gs>
                  </a:gsLst>
                  <a:lin ang="5400000" scaled="0"/>
                </a:gradFill>
              </a:rPr>
              <a:t>Microsoft News Center </a:t>
            </a:r>
            <a:r>
              <a:rPr lang="en-US" sz="1800" dirty="0" smtClean="0">
                <a:gradFill>
                  <a:gsLst>
                    <a:gs pos="93939">
                      <a:srgbClr val="525252"/>
                    </a:gs>
                    <a:gs pos="74242">
                      <a:srgbClr val="525252"/>
                    </a:gs>
                  </a:gsLst>
                  <a:lin ang="5400000" scaled="0"/>
                </a:gradFill>
              </a:rPr>
              <a:t>(previously Presspass): </a:t>
            </a:r>
            <a:br>
              <a:rPr lang="en-US" sz="1800" dirty="0" smtClean="0">
                <a:gradFill>
                  <a:gsLst>
                    <a:gs pos="93939">
                      <a:srgbClr val="525252"/>
                    </a:gs>
                    <a:gs pos="74242">
                      <a:srgbClr val="525252"/>
                    </a:gs>
                  </a:gsLst>
                  <a:lin ang="5400000" scaled="0"/>
                </a:gradFill>
              </a:rPr>
            </a:br>
            <a:r>
              <a:rPr lang="en-US" sz="1800" dirty="0" smtClean="0">
                <a:gradFill>
                  <a:gsLst>
                    <a:gs pos="93939">
                      <a:srgbClr val="525252"/>
                    </a:gs>
                    <a:gs pos="74242">
                      <a:srgbClr val="525252"/>
                    </a:gs>
                  </a:gsLst>
                  <a:lin ang="5400000" scaled="0"/>
                </a:gradFill>
              </a:rPr>
              <a:t>A great place for the latest and greatest </a:t>
            </a:r>
          </a:p>
          <a:p>
            <a:pPr marL="0" lvl="1" indent="0">
              <a:buFont typeface="Arial" pitchFamily="34" charset="0"/>
              <a:buNone/>
            </a:pPr>
            <a:r>
              <a:rPr lang="en-US" sz="1600" dirty="0" smtClean="0">
                <a:gradFill>
                  <a:gsLst>
                    <a:gs pos="74242">
                      <a:srgbClr val="FFFFFF"/>
                    </a:gs>
                    <a:gs pos="57000">
                      <a:srgbClr val="FFFFFF"/>
                    </a:gs>
                  </a:gsLst>
                  <a:lin ang="5400000" scaled="0"/>
                </a:gradFill>
                <a:hlinkClick r:id="rId8"/>
              </a:rPr>
              <a:t>www.microsoft.com/en-us/news</a:t>
            </a:r>
            <a:r>
              <a:rPr lang="en-US" sz="1600" dirty="0" smtClean="0">
                <a:gradFill>
                  <a:gsLst>
                    <a:gs pos="74242">
                      <a:srgbClr val="FFFFFF"/>
                    </a:gs>
                    <a:gs pos="57000">
                      <a:srgbClr val="FFFFFF"/>
                    </a:gs>
                  </a:gsLst>
                  <a:lin ang="5400000" scaled="0"/>
                </a:gradFill>
              </a:rPr>
              <a:t> </a:t>
            </a:r>
          </a:p>
          <a:p>
            <a:pPr marL="0" lvl="1" indent="0">
              <a:spcBef>
                <a:spcPts val="1200"/>
              </a:spcBef>
              <a:buFont typeface="Arial" pitchFamily="34" charset="0"/>
              <a:buNone/>
            </a:pPr>
            <a:r>
              <a:rPr lang="en-US" sz="1800" b="1" dirty="0" smtClean="0">
                <a:gradFill>
                  <a:gsLst>
                    <a:gs pos="93939">
                      <a:srgbClr val="525252"/>
                    </a:gs>
                    <a:gs pos="74242">
                      <a:srgbClr val="525252"/>
                    </a:gs>
                  </a:gsLst>
                  <a:lin ang="5400000" scaled="0"/>
                </a:gradFill>
              </a:rPr>
              <a:t>Xbox Wire Media Assets library</a:t>
            </a:r>
          </a:p>
          <a:p>
            <a:pPr marL="0" lvl="1" indent="0">
              <a:buFont typeface="Arial" pitchFamily="34" charset="0"/>
              <a:buNone/>
            </a:pPr>
            <a:r>
              <a:rPr lang="en-US" sz="1600" dirty="0" smtClean="0">
                <a:gradFill>
                  <a:gsLst>
                    <a:gs pos="74242">
                      <a:srgbClr val="FFFFFF"/>
                    </a:gs>
                    <a:gs pos="57000">
                      <a:srgbClr val="FFFFFF"/>
                    </a:gs>
                  </a:gsLst>
                  <a:lin ang="5400000" scaled="0"/>
                </a:gradFill>
                <a:hlinkClick r:id="rId9"/>
              </a:rPr>
              <a:t>http://news.xbox.com/media</a:t>
            </a:r>
            <a:r>
              <a:rPr lang="en-US" sz="1600" dirty="0" smtClean="0">
                <a:gradFill>
                  <a:gsLst>
                    <a:gs pos="74242">
                      <a:srgbClr val="FFFFFF"/>
                    </a:gs>
                    <a:gs pos="57000">
                      <a:srgbClr val="FFFFFF"/>
                    </a:gs>
                  </a:gsLst>
                  <a:lin ang="5400000" scaled="0"/>
                </a:gradFill>
              </a:rPr>
              <a:t> </a:t>
            </a:r>
          </a:p>
          <a:p>
            <a:pPr marL="0" lvl="1" indent="0">
              <a:spcBef>
                <a:spcPts val="1200"/>
              </a:spcBef>
              <a:buFont typeface="Arial" pitchFamily="34" charset="0"/>
              <a:buNone/>
            </a:pPr>
            <a:r>
              <a:rPr lang="en-US" sz="1800" b="1" dirty="0" smtClean="0">
                <a:gradFill>
                  <a:gsLst>
                    <a:gs pos="93939">
                      <a:srgbClr val="525252"/>
                    </a:gs>
                    <a:gs pos="74242">
                      <a:srgbClr val="525252"/>
                    </a:gs>
                  </a:gsLst>
                  <a:lin ang="5400000" scaled="0"/>
                </a:gradFill>
              </a:rPr>
              <a:t>Featured Devices</a:t>
            </a:r>
            <a:r>
              <a:rPr lang="en-US" sz="1800" dirty="0" smtClean="0">
                <a:gradFill>
                  <a:gsLst>
                    <a:gs pos="93939">
                      <a:srgbClr val="525252"/>
                    </a:gs>
                    <a:gs pos="74242">
                      <a:srgbClr val="525252"/>
                    </a:gs>
                  </a:gsLst>
                  <a:lin ang="5400000" scaled="0"/>
                </a:gradFill>
              </a:rPr>
              <a:t>: PC, tablet and phone hardware imagery and marketing materials </a:t>
            </a:r>
          </a:p>
          <a:p>
            <a:pPr marL="0" lvl="1" indent="0">
              <a:buFont typeface="Arial" pitchFamily="34" charset="0"/>
              <a:buNone/>
            </a:pPr>
            <a:r>
              <a:rPr lang="en-US" sz="1600" dirty="0" smtClean="0">
                <a:gradFill>
                  <a:gsLst>
                    <a:gs pos="74242">
                      <a:srgbClr val="FFFFFF"/>
                    </a:gs>
                    <a:gs pos="57000">
                      <a:srgbClr val="FFFFFF"/>
                    </a:gs>
                  </a:gsLst>
                  <a:lin ang="5400000" scaled="0"/>
                </a:gradFill>
                <a:hlinkClick r:id="rId10"/>
              </a:rPr>
              <a:t>https://www.featureddevices.com/</a:t>
            </a:r>
            <a:r>
              <a:rPr lang="en-US" sz="1600" dirty="0" smtClean="0">
                <a:gradFill>
                  <a:gsLst>
                    <a:gs pos="74242">
                      <a:srgbClr val="FFFFFF"/>
                    </a:gs>
                    <a:gs pos="57000">
                      <a:srgbClr val="FFFFFF"/>
                    </a:gs>
                  </a:gsLst>
                  <a:lin ang="5400000" scaled="0"/>
                </a:gradFill>
              </a:rPr>
              <a:t> </a:t>
            </a:r>
          </a:p>
          <a:p>
            <a:pPr marL="0" lvl="1" indent="0">
              <a:lnSpc>
                <a:spcPct val="100000"/>
              </a:lnSpc>
              <a:spcBef>
                <a:spcPts val="1200"/>
              </a:spcBef>
              <a:buFont typeface="Arial" pitchFamily="34" charset="0"/>
              <a:buNone/>
            </a:pPr>
            <a:r>
              <a:rPr lang="en-US" sz="1800" b="1" dirty="0" smtClean="0">
                <a:gradFill>
                  <a:gsLst>
                    <a:gs pos="93939">
                      <a:srgbClr val="525252"/>
                    </a:gs>
                    <a:gs pos="74242">
                      <a:srgbClr val="525252"/>
                    </a:gs>
                  </a:gsLst>
                  <a:lin ang="5400000" scaled="0"/>
                </a:gradFill>
              </a:rPr>
              <a:t>Presentation Resources</a:t>
            </a:r>
            <a:r>
              <a:rPr lang="en-US" sz="1800" dirty="0" smtClean="0">
                <a:gradFill>
                  <a:gsLst>
                    <a:gs pos="93939">
                      <a:srgbClr val="525252"/>
                    </a:gs>
                    <a:gs pos="74242">
                      <a:srgbClr val="525252"/>
                    </a:gs>
                  </a:gsLst>
                  <a:lin ang="5400000" scaled="0"/>
                </a:gradFill>
              </a:rPr>
              <a:t>: Presentation guidelines and PowerPoint templates </a:t>
            </a:r>
          </a:p>
          <a:p>
            <a:pPr marL="0" indent="0">
              <a:lnSpc>
                <a:spcPct val="100000"/>
              </a:lnSpc>
              <a:buFont typeface="Arial" pitchFamily="34" charset="0"/>
              <a:buNone/>
            </a:pPr>
            <a:r>
              <a:rPr lang="en-US" sz="1600" dirty="0" smtClean="0">
                <a:gradFill>
                  <a:gsLst>
                    <a:gs pos="74242">
                      <a:srgbClr val="FFFFFF"/>
                    </a:gs>
                    <a:gs pos="57000">
                      <a:srgbClr val="FFFFFF"/>
                    </a:gs>
                  </a:gsLst>
                  <a:lin ang="5400000" scaled="0"/>
                </a:gradFill>
                <a:latin typeface="+mn-lt"/>
                <a:hlinkClick r:id="rId11"/>
              </a:rPr>
              <a:t>https://brandtools.microsoft.com/Resources/Presentations/Pages/StoryBoard.aspx#story-Landing0</a:t>
            </a:r>
            <a:endParaRPr lang="en-US" sz="1600" dirty="0" smtClean="0">
              <a:gradFill>
                <a:gsLst>
                  <a:gs pos="74242">
                    <a:srgbClr val="FFFFFF"/>
                  </a:gs>
                  <a:gs pos="57000">
                    <a:srgbClr val="FFFFFF"/>
                  </a:gs>
                </a:gsLst>
                <a:lin ang="5400000" scaled="0"/>
              </a:gradFill>
              <a:latin typeface="+mn-lt"/>
            </a:endParaRPr>
          </a:p>
          <a:p>
            <a:pPr marL="0" indent="0">
              <a:lnSpc>
                <a:spcPct val="100000"/>
              </a:lnSpc>
              <a:buFont typeface="Arial" pitchFamily="34" charset="0"/>
              <a:buNone/>
            </a:pPr>
            <a:endParaRPr lang="en-US" sz="1600" dirty="0">
              <a:gradFill>
                <a:gsLst>
                  <a:gs pos="74242">
                    <a:srgbClr val="FFFFFF"/>
                  </a:gs>
                  <a:gs pos="57000">
                    <a:srgbClr val="FFFFFF"/>
                  </a:gs>
                </a:gsLst>
                <a:lin ang="5400000" scaled="0"/>
              </a:gradFill>
              <a:latin typeface="+mn-lt"/>
            </a:endParaRPr>
          </a:p>
        </p:txBody>
      </p:sp>
    </p:spTree>
    <p:extLst>
      <p:ext uri="{BB962C8B-B14F-4D97-AF65-F5344CB8AC3E}">
        <p14:creationId xmlns:p14="http://schemas.microsoft.com/office/powerpoint/2010/main" val="335782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2"/>
          <p:cNvSpPr txBox="1">
            <a:spLocks/>
          </p:cNvSpPr>
          <p:nvPr/>
        </p:nvSpPr>
        <p:spPr>
          <a:xfrm>
            <a:off x="503237" y="526762"/>
            <a:ext cx="11245855" cy="762786"/>
          </a:xfrm>
          <a:prstGeom prst="rect">
            <a:avLst/>
          </a:prstGeom>
        </p:spPr>
        <p:txBody>
          <a:bodyPr anchor="ct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a:lstStyle>
          <a:p>
            <a:r>
              <a:rPr lang="en-US" b="1" dirty="0" smtClean="0">
                <a:latin typeface="+mn-lt"/>
              </a:rPr>
              <a:t>TECHREADY                    NETWORK</a:t>
            </a:r>
            <a:endParaRPr lang="en-US" b="1" dirty="0">
              <a:latin typeface="+mn-lt"/>
            </a:endParaRPr>
          </a:p>
        </p:txBody>
      </p:sp>
      <p:sp>
        <p:nvSpPr>
          <p:cNvPr id="7" name="Text Placeholder 3"/>
          <p:cNvSpPr txBox="1">
            <a:spLocks/>
          </p:cNvSpPr>
          <p:nvPr/>
        </p:nvSpPr>
        <p:spPr>
          <a:xfrm>
            <a:off x="503237" y="1622940"/>
            <a:ext cx="11370961" cy="4617522"/>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lang="en-US" sz="2856" b="1" dirty="0">
                <a:latin typeface="+mn-lt"/>
              </a:rPr>
              <a:t>Interact with attendees through Yammer using your Session Hashtag</a:t>
            </a:r>
          </a:p>
          <a:p>
            <a:pPr marL="0" indent="0" algn="ctr">
              <a:lnSpc>
                <a:spcPct val="100000"/>
              </a:lnSpc>
              <a:buNone/>
            </a:pPr>
            <a:endParaRPr lang="en-US" sz="1600" b="1" dirty="0"/>
          </a:p>
          <a:p>
            <a:pPr marL="0" indent="0">
              <a:lnSpc>
                <a:spcPct val="100000"/>
              </a:lnSpc>
              <a:buNone/>
            </a:pPr>
            <a:r>
              <a:rPr lang="en-US" sz="2800" dirty="0" smtClean="0"/>
              <a:t>Log </a:t>
            </a:r>
            <a:r>
              <a:rPr lang="en-US" sz="2800" dirty="0"/>
              <a:t>into the TR Yammer Network located at </a:t>
            </a:r>
            <a:r>
              <a:rPr lang="en-US" sz="2800" dirty="0">
                <a:solidFill>
                  <a:srgbClr val="FFC000"/>
                </a:solidFill>
                <a:hlinkClick r:id="rId3"/>
              </a:rPr>
              <a:t>http</a:t>
            </a:r>
            <a:r>
              <a:rPr lang="en-US" sz="2800" dirty="0" smtClean="0">
                <a:solidFill>
                  <a:srgbClr val="FFC000"/>
                </a:solidFill>
                <a:hlinkClick r:id="rId3"/>
              </a:rPr>
              <a:t>://Yammer.com/TechReady</a:t>
            </a:r>
            <a:r>
              <a:rPr lang="en-US" sz="2800" dirty="0" smtClean="0">
                <a:solidFill>
                  <a:srgbClr val="FFC000"/>
                </a:solidFill>
              </a:rPr>
              <a:t>  </a:t>
            </a:r>
            <a:endParaRPr lang="en-US" sz="2800" dirty="0">
              <a:solidFill>
                <a:srgbClr val="FFC000"/>
              </a:solidFill>
            </a:endParaRPr>
          </a:p>
          <a:p>
            <a:pPr marL="0" indent="0">
              <a:lnSpc>
                <a:spcPct val="100000"/>
              </a:lnSpc>
              <a:spcBef>
                <a:spcPts val="1836"/>
              </a:spcBef>
              <a:buNone/>
            </a:pPr>
            <a:r>
              <a:rPr lang="en-US" sz="2800" b="1" dirty="0"/>
              <a:t>Using Session Hashtags </a:t>
            </a:r>
            <a:r>
              <a:rPr lang="en-US" sz="2800" dirty="0"/>
              <a:t>- When posting, commenting or asking </a:t>
            </a:r>
            <a:r>
              <a:rPr lang="en-US" sz="2800" dirty="0" smtClean="0"/>
              <a:t>for feedback </a:t>
            </a:r>
            <a:r>
              <a:rPr lang="en-US" sz="2800" dirty="0"/>
              <a:t>on a specific TR20 session, please use the following hashtag format - #TR20*SESSIONCODE*. </a:t>
            </a:r>
            <a:r>
              <a:rPr lang="en-US" sz="2800" b="1" dirty="0"/>
              <a:t>For example if you would like to comment on ARC305, the session hashtag would be #</a:t>
            </a:r>
            <a:r>
              <a:rPr lang="en-US" sz="2800" b="1" dirty="0" smtClean="0"/>
              <a:t>TR20ARC305</a:t>
            </a:r>
            <a:endParaRPr lang="en-US" sz="2800" b="1" dirty="0"/>
          </a:p>
          <a:p>
            <a:pPr marL="0" indent="0">
              <a:lnSpc>
                <a:spcPct val="100000"/>
              </a:lnSpc>
              <a:spcBef>
                <a:spcPts val="1836"/>
              </a:spcBef>
              <a:buNone/>
            </a:pPr>
            <a:r>
              <a:rPr lang="en-US" sz="2800" dirty="0" smtClean="0"/>
              <a:t>Introduce </a:t>
            </a:r>
            <a:r>
              <a:rPr lang="en-US" sz="2800" dirty="0"/>
              <a:t>yourself and post a message </a:t>
            </a:r>
            <a:r>
              <a:rPr lang="en-US" sz="2800" dirty="0" smtClean="0"/>
              <a:t>using your session hashtag</a:t>
            </a:r>
          </a:p>
          <a:p>
            <a:pPr marL="0" indent="0">
              <a:lnSpc>
                <a:spcPct val="100000"/>
              </a:lnSpc>
              <a:spcBef>
                <a:spcPts val="1836"/>
              </a:spcBef>
              <a:buNone/>
            </a:pPr>
            <a:r>
              <a:rPr lang="en-US" sz="2800" dirty="0" smtClean="0"/>
              <a:t>Add your session hashtag to your slide deck title slide</a:t>
            </a:r>
            <a:endParaRPr lang="en-US" sz="28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1684" y="496725"/>
            <a:ext cx="3091166" cy="746660"/>
          </a:xfrm>
          <a:prstGeom prst="rect">
            <a:avLst/>
          </a:prstGeom>
        </p:spPr>
      </p:pic>
    </p:spTree>
    <p:extLst>
      <p:ext uri="{BB962C8B-B14F-4D97-AF65-F5344CB8AC3E}">
        <p14:creationId xmlns:p14="http://schemas.microsoft.com/office/powerpoint/2010/main" val="134303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23837" y="5158535"/>
            <a:ext cx="1937177" cy="1527048"/>
          </a:xfrm>
          <a:prstGeom prst="rect">
            <a:avLst/>
          </a:prstGeom>
        </p:spPr>
      </p:pic>
      <p:pic>
        <p:nvPicPr>
          <p:cNvPr id="30" name="Picture 29">
            <a:hlinkClick r:id="rId5"/>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44118" y="2061926"/>
            <a:ext cx="1938528" cy="1481328"/>
          </a:xfrm>
          <a:prstGeom prst="rect">
            <a:avLst/>
          </a:prstGeom>
        </p:spPr>
      </p:pic>
      <p:pic>
        <p:nvPicPr>
          <p:cNvPr id="9" name="Picture 8">
            <a:hlinkClick r:id="rId7"/>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2265185" y="2061926"/>
            <a:ext cx="1940017" cy="1481328"/>
          </a:xfrm>
          <a:prstGeom prst="rect">
            <a:avLst/>
          </a:prstGeom>
        </p:spPr>
      </p:pic>
      <p:pic>
        <p:nvPicPr>
          <p:cNvPr id="6" name="Picture 5">
            <a:hlinkClick r:id="rId9"/>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4257220" y="3608834"/>
            <a:ext cx="1938528" cy="1478470"/>
          </a:xfrm>
          <a:prstGeom prst="rect">
            <a:avLst/>
          </a:prstGeom>
        </p:spPr>
      </p:pic>
      <p:pic>
        <p:nvPicPr>
          <p:cNvPr id="5" name="Picture 4">
            <a:hlinkClick r:id="rId11"/>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8234664" y="5158535"/>
            <a:ext cx="1937154" cy="1527048"/>
          </a:xfrm>
          <a:prstGeom prst="rect">
            <a:avLst/>
          </a:prstGeom>
        </p:spPr>
      </p:pic>
      <p:pic>
        <p:nvPicPr>
          <p:cNvPr id="10" name="Picture 9">
            <a:hlinkClick r:id="rId13"/>
          </p:cNvPr>
          <p:cNvPicPr>
            <a:picLocks/>
          </p:cNvPicPr>
          <p:nvPr/>
        </p:nvPicPr>
        <p:blipFill>
          <a:blip r:embed="rId14" cstate="email">
            <a:extLst>
              <a:ext uri="{28A0092B-C50C-407E-A947-70E740481C1C}">
                <a14:useLocalDpi xmlns:a14="http://schemas.microsoft.com/office/drawing/2010/main"/>
              </a:ext>
            </a:extLst>
          </a:blip>
          <a:stretch>
            <a:fillRect/>
          </a:stretch>
        </p:blipFill>
        <p:spPr>
          <a:xfrm>
            <a:off x="274639" y="2061926"/>
            <a:ext cx="1938528" cy="1481328"/>
          </a:xfrm>
          <a:prstGeom prst="rect">
            <a:avLst/>
          </a:prstGeom>
          <a:noFill/>
          <a:ln>
            <a:noFill/>
          </a:ln>
        </p:spPr>
      </p:pic>
      <p:pic>
        <p:nvPicPr>
          <p:cNvPr id="18" name="Picture 17">
            <a:hlinkClick r:id="rId15"/>
          </p:cNvPr>
          <p:cNvPicPr>
            <a:picLocks noChangeAspect="1"/>
          </p:cNvPicPr>
          <p:nvPr/>
        </p:nvPicPr>
        <p:blipFill rotWithShape="1">
          <a:blip r:embed="rId16" cstate="email">
            <a:extLst>
              <a:ext uri="{28A0092B-C50C-407E-A947-70E740481C1C}">
                <a14:useLocalDpi xmlns:a14="http://schemas.microsoft.com/office/drawing/2010/main"/>
              </a:ext>
            </a:extLst>
          </a:blip>
          <a:srcRect t="-26"/>
          <a:stretch/>
        </p:blipFill>
        <p:spPr>
          <a:xfrm>
            <a:off x="10223837" y="2061926"/>
            <a:ext cx="1937177" cy="1481328"/>
          </a:xfrm>
          <a:prstGeom prst="rect">
            <a:avLst/>
          </a:prstGeom>
        </p:spPr>
      </p:pic>
      <p:pic>
        <p:nvPicPr>
          <p:cNvPr id="53" name="Picture 52">
            <a:hlinkClick r:id="rId17"/>
          </p:cNvPr>
          <p:cNvPicPr>
            <a:picLocks noChangeAspect="1"/>
          </p:cNvPicPr>
          <p:nvPr/>
        </p:nvPicPr>
        <p:blipFill rotWithShape="1">
          <a:blip r:embed="rId18" cstate="email">
            <a:extLst>
              <a:ext uri="{28A0092B-C50C-407E-A947-70E740481C1C}">
                <a14:useLocalDpi xmlns:a14="http://schemas.microsoft.com/office/drawing/2010/main"/>
              </a:ext>
            </a:extLst>
          </a:blip>
          <a:srcRect b="-110"/>
          <a:stretch/>
        </p:blipFill>
        <p:spPr>
          <a:xfrm>
            <a:off x="4255168" y="5158535"/>
            <a:ext cx="1940579" cy="1527048"/>
          </a:xfrm>
          <a:prstGeom prst="rect">
            <a:avLst/>
          </a:prstGeom>
        </p:spPr>
      </p:pic>
      <p:pic>
        <p:nvPicPr>
          <p:cNvPr id="57" name="Picture 56">
            <a:hlinkClick r:id="rId19"/>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0223837" y="3608834"/>
            <a:ext cx="1938528" cy="1478469"/>
          </a:xfrm>
          <a:prstGeom prst="rect">
            <a:avLst/>
          </a:prstGeom>
        </p:spPr>
      </p:pic>
      <p:pic>
        <p:nvPicPr>
          <p:cNvPr id="58" name="Picture 57">
            <a:hlinkClick r:id="rId21"/>
          </p:cNvPr>
          <p:cNvPicPr>
            <a:picLocks noChangeAspect="1"/>
          </p:cNvPicPr>
          <p:nvPr/>
        </p:nvPicPr>
        <p:blipFill rotWithShape="1">
          <a:blip r:embed="rId22" cstate="email">
            <a:extLst>
              <a:ext uri="{28A0092B-C50C-407E-A947-70E740481C1C}">
                <a14:useLocalDpi xmlns:a14="http://schemas.microsoft.com/office/drawing/2010/main"/>
              </a:ext>
            </a:extLst>
          </a:blip>
          <a:srcRect/>
          <a:stretch/>
        </p:blipFill>
        <p:spPr>
          <a:xfrm>
            <a:off x="6244402" y="5158535"/>
            <a:ext cx="1938244" cy="1527048"/>
          </a:xfrm>
          <a:prstGeom prst="rect">
            <a:avLst/>
          </a:prstGeom>
        </p:spPr>
      </p:pic>
      <p:pic>
        <p:nvPicPr>
          <p:cNvPr id="64" name="Picture 63">
            <a:hlinkClick r:id="rId23"/>
          </p:cNvPr>
          <p:cNvPicPr>
            <a:picLocks noChangeAspect="1"/>
          </p:cNvPicPr>
          <p:nvPr/>
        </p:nvPicPr>
        <p:blipFill rotWithShape="1">
          <a:blip r:embed="rId24" cstate="email">
            <a:extLst>
              <a:ext uri="{28A0092B-C50C-407E-A947-70E740481C1C}">
                <a14:useLocalDpi xmlns:a14="http://schemas.microsoft.com/office/drawing/2010/main"/>
              </a:ext>
            </a:extLst>
          </a:blip>
          <a:srcRect t="-180"/>
          <a:stretch/>
        </p:blipFill>
        <p:spPr>
          <a:xfrm>
            <a:off x="6244118" y="3608834"/>
            <a:ext cx="1938528" cy="1484121"/>
          </a:xfrm>
          <a:prstGeom prst="rect">
            <a:avLst/>
          </a:prstGeom>
        </p:spPr>
      </p:pic>
      <p:pic>
        <p:nvPicPr>
          <p:cNvPr id="65" name="Picture 64">
            <a:hlinkClick r:id="rId25"/>
          </p:cNvPr>
          <p:cNvPicPr>
            <a:picLocks noChangeAspect="1"/>
          </p:cNvPicPr>
          <p:nvPr/>
        </p:nvPicPr>
        <p:blipFill rotWithShape="1">
          <a:blip r:embed="rId26" cstate="email">
            <a:extLst>
              <a:ext uri="{28A0092B-C50C-407E-A947-70E740481C1C}">
                <a14:useLocalDpi xmlns:a14="http://schemas.microsoft.com/office/drawing/2010/main"/>
              </a:ext>
            </a:extLst>
          </a:blip>
          <a:srcRect/>
          <a:stretch/>
        </p:blipFill>
        <p:spPr>
          <a:xfrm>
            <a:off x="2265185" y="3608834"/>
            <a:ext cx="1938528" cy="1484121"/>
          </a:xfrm>
          <a:prstGeom prst="rect">
            <a:avLst/>
          </a:prstGeom>
        </p:spPr>
      </p:pic>
      <p:pic>
        <p:nvPicPr>
          <p:cNvPr id="66" name="Picture 65">
            <a:hlinkClick r:id="rId27"/>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2265185" y="5158535"/>
            <a:ext cx="1942405" cy="1527048"/>
          </a:xfrm>
          <a:prstGeom prst="rect">
            <a:avLst/>
          </a:prstGeom>
        </p:spPr>
      </p:pic>
      <p:pic>
        <p:nvPicPr>
          <p:cNvPr id="69" name="Picture 68">
            <a:hlinkClick r:id="rId29"/>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8234664" y="2061926"/>
            <a:ext cx="1937154" cy="1481328"/>
          </a:xfrm>
          <a:prstGeom prst="rect">
            <a:avLst/>
          </a:prstGeom>
        </p:spPr>
      </p:pic>
      <p:pic>
        <p:nvPicPr>
          <p:cNvPr id="70" name="Picture 69">
            <a:hlinkClick r:id="rId31"/>
          </p:cNvPr>
          <p:cNvPicPr>
            <a:picLocks noChangeAspect="1"/>
          </p:cNvPicPr>
          <p:nvPr/>
        </p:nvPicPr>
        <p:blipFill rotWithShape="1">
          <a:blip r:embed="rId32" cstate="email">
            <a:extLst>
              <a:ext uri="{28A0092B-C50C-407E-A947-70E740481C1C}">
                <a14:useLocalDpi xmlns:a14="http://schemas.microsoft.com/office/drawing/2010/main"/>
              </a:ext>
            </a:extLst>
          </a:blip>
          <a:srcRect/>
          <a:stretch/>
        </p:blipFill>
        <p:spPr>
          <a:xfrm>
            <a:off x="274639" y="5158535"/>
            <a:ext cx="1940707" cy="1527048"/>
          </a:xfrm>
          <a:prstGeom prst="rect">
            <a:avLst/>
          </a:prstGeom>
        </p:spPr>
      </p:pic>
      <p:sp>
        <p:nvSpPr>
          <p:cNvPr id="2" name="Title 1"/>
          <p:cNvSpPr>
            <a:spLocks noGrp="1"/>
          </p:cNvSpPr>
          <p:nvPr>
            <p:ph type="title"/>
          </p:nvPr>
        </p:nvSpPr>
        <p:spPr/>
        <p:txBody>
          <a:bodyPr/>
          <a:lstStyle/>
          <a:p>
            <a:r>
              <a:rPr lang="en-US" dirty="0" smtClean="0"/>
              <a:t>Brand photography selections, 1 of 3</a:t>
            </a:r>
            <a:endParaRPr lang="en-US" dirty="0"/>
          </a:p>
        </p:txBody>
      </p:sp>
      <p:pic>
        <p:nvPicPr>
          <p:cNvPr id="71" name="Picture 70">
            <a:hlinkClick r:id="rId33"/>
          </p:cNvPr>
          <p:cNvPicPr>
            <a:picLocks noChangeAspect="1"/>
          </p:cNvPicPr>
          <p:nvPr/>
        </p:nvPicPr>
        <p:blipFill rotWithShape="1">
          <a:blip r:embed="rId34" cstate="email">
            <a:extLst>
              <a:ext uri="{28A0092B-C50C-407E-A947-70E740481C1C}">
                <a14:useLocalDpi xmlns:a14="http://schemas.microsoft.com/office/drawing/2010/main"/>
              </a:ext>
            </a:extLst>
          </a:blip>
          <a:srcRect/>
          <a:stretch/>
        </p:blipFill>
        <p:spPr>
          <a:xfrm>
            <a:off x="8234664" y="3608834"/>
            <a:ext cx="1938528" cy="1478469"/>
          </a:xfrm>
          <a:prstGeom prst="rect">
            <a:avLst/>
          </a:prstGeom>
        </p:spPr>
      </p:pic>
      <p:pic>
        <p:nvPicPr>
          <p:cNvPr id="7" name="Picture 6">
            <a:hlinkClick r:id="rId35"/>
          </p:cNvPr>
          <p:cNvPicPr>
            <a:picLocks noChangeAspect="1"/>
          </p:cNvPicPr>
          <p:nvPr/>
        </p:nvPicPr>
        <p:blipFill rotWithShape="1">
          <a:blip r:embed="rId36" cstate="email">
            <a:extLst>
              <a:ext uri="{28A0092B-C50C-407E-A947-70E740481C1C}">
                <a14:useLocalDpi xmlns:a14="http://schemas.microsoft.com/office/drawing/2010/main"/>
              </a:ext>
            </a:extLst>
          </a:blip>
          <a:srcRect/>
          <a:stretch/>
        </p:blipFill>
        <p:spPr>
          <a:xfrm>
            <a:off x="274639" y="3608834"/>
            <a:ext cx="1938528" cy="1484121"/>
          </a:xfrm>
          <a:prstGeom prst="rect">
            <a:avLst/>
          </a:prstGeom>
        </p:spPr>
      </p:pic>
      <p:pic>
        <p:nvPicPr>
          <p:cNvPr id="8" name="Picture 7">
            <a:hlinkClick r:id="rId37"/>
          </p:cNvPr>
          <p:cNvPicPr>
            <a:picLocks noChangeAspect="1"/>
          </p:cNvPicPr>
          <p:nvPr/>
        </p:nvPicPr>
        <p:blipFill rotWithShape="1">
          <a:blip r:embed="rId38" cstate="email">
            <a:extLst>
              <a:ext uri="{28A0092B-C50C-407E-A947-70E740481C1C}">
                <a14:useLocalDpi xmlns:a14="http://schemas.microsoft.com/office/drawing/2010/main"/>
              </a:ext>
            </a:extLst>
          </a:blip>
          <a:srcRect/>
          <a:stretch/>
        </p:blipFill>
        <p:spPr>
          <a:xfrm>
            <a:off x="4257220" y="2061926"/>
            <a:ext cx="1934880" cy="1481328"/>
          </a:xfrm>
          <a:prstGeom prst="rect">
            <a:avLst/>
          </a:prstGeom>
        </p:spPr>
      </p:pic>
      <p:sp>
        <p:nvSpPr>
          <p:cNvPr id="26" name="Text Placeholder 2"/>
          <p:cNvSpPr txBox="1">
            <a:spLocks/>
          </p:cNvSpPr>
          <p:nvPr/>
        </p:nvSpPr>
        <p:spPr>
          <a:xfrm>
            <a:off x="274639" y="1190594"/>
            <a:ext cx="10240963" cy="80010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tabLst>
                <a:tab pos="973138" algn="l"/>
              </a:tabLst>
            </a:pPr>
            <a:r>
              <a:rPr lang="en-US" sz="2000" dirty="0" smtClean="0">
                <a:gradFill>
                  <a:gsLst>
                    <a:gs pos="10101">
                      <a:schemeClr val="tx1"/>
                    </a:gs>
                    <a:gs pos="51000">
                      <a:schemeClr val="tx1"/>
                    </a:gs>
                  </a:gsLst>
                  <a:lin ang="5400000" scaled="0"/>
                </a:gradFill>
                <a:latin typeface="Segoe UI"/>
              </a:rPr>
              <a:t>Below are thumbnails of a few of the many photos that you can find on Brand Tools. </a:t>
            </a:r>
          </a:p>
          <a:p>
            <a:pPr marL="0" indent="0">
              <a:buFont typeface="Arial" pitchFamily="34" charset="0"/>
              <a:buNone/>
              <a:tabLst>
                <a:tab pos="973138" algn="l"/>
              </a:tabLst>
            </a:pPr>
            <a:r>
              <a:rPr lang="en-US" sz="2000" dirty="0" smtClean="0">
                <a:gradFill>
                  <a:gsLst>
                    <a:gs pos="10101">
                      <a:schemeClr val="tx1"/>
                    </a:gs>
                    <a:gs pos="51000">
                      <a:schemeClr val="tx1"/>
                    </a:gs>
                  </a:gsLst>
                  <a:lin ang="5400000" scaled="0"/>
                </a:gradFill>
                <a:latin typeface="Segoe UI"/>
              </a:rPr>
              <a:t>In show mode, click each image to </a:t>
            </a:r>
            <a:r>
              <a:rPr lang="en-US" sz="2000" dirty="0" smtClean="0">
                <a:gradFill>
                  <a:gsLst>
                    <a:gs pos="10101">
                      <a:schemeClr val="tx1"/>
                    </a:gs>
                    <a:gs pos="51000">
                      <a:schemeClr val="tx1"/>
                    </a:gs>
                  </a:gsLst>
                  <a:lin ang="5400000" scaled="0"/>
                </a:gradFill>
                <a:latin typeface="Segoe UI Semibold" panose="020B0702040204020203" pitchFamily="34" charset="0"/>
                <a:cs typeface="Segoe UI Semibold" panose="020B0702040204020203" pitchFamily="34" charset="0"/>
              </a:rPr>
              <a:t>download higher resolution </a:t>
            </a:r>
            <a:r>
              <a:rPr lang="en-US" sz="2000" dirty="0" smtClean="0">
                <a:gradFill>
                  <a:gsLst>
                    <a:gs pos="10101">
                      <a:schemeClr val="tx1"/>
                    </a:gs>
                    <a:gs pos="51000">
                      <a:schemeClr val="tx1"/>
                    </a:gs>
                  </a:gsLst>
                  <a:lin ang="5400000" scaled="0"/>
                </a:gradFill>
                <a:latin typeface="Segoe UI"/>
              </a:rPr>
              <a:t>copies. </a:t>
            </a:r>
            <a:endParaRPr lang="en-US" sz="2000" dirty="0">
              <a:gradFill>
                <a:gsLst>
                  <a:gs pos="10101">
                    <a:schemeClr val="tx1"/>
                  </a:gs>
                  <a:gs pos="51000">
                    <a:schemeClr val="tx1"/>
                  </a:gs>
                </a:gsLst>
                <a:lin ang="5400000" scaled="0"/>
              </a:gradFill>
              <a:latin typeface="Segoe UI"/>
            </a:endParaRPr>
          </a:p>
        </p:txBody>
      </p:sp>
    </p:spTree>
    <p:extLst>
      <p:ext uri="{BB962C8B-B14F-4D97-AF65-F5344CB8AC3E}">
        <p14:creationId xmlns:p14="http://schemas.microsoft.com/office/powerpoint/2010/main" val="377661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hlinkClick r:id="rId3"/>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250841" y="5145088"/>
            <a:ext cx="1938692" cy="1527048"/>
          </a:xfrm>
          <a:prstGeom prst="rect">
            <a:avLst/>
          </a:prstGeom>
        </p:spPr>
      </p:pic>
      <p:pic>
        <p:nvPicPr>
          <p:cNvPr id="14" name="Picture 13">
            <a:hlinkClick r:id="rId5"/>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229755" y="5145088"/>
            <a:ext cx="1939153" cy="1527048"/>
          </a:xfrm>
          <a:prstGeom prst="rect">
            <a:avLst/>
          </a:prstGeom>
        </p:spPr>
      </p:pic>
      <p:pic>
        <p:nvPicPr>
          <p:cNvPr id="13" name="Picture 12">
            <a:hlinkClick r:id="rId7"/>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8239628" y="2061511"/>
            <a:ext cx="1935928" cy="1481328"/>
          </a:xfrm>
          <a:prstGeom prst="rect">
            <a:avLst/>
          </a:prstGeom>
        </p:spPr>
      </p:pic>
      <p:pic>
        <p:nvPicPr>
          <p:cNvPr id="12" name="Picture 11">
            <a:hlinkClick r:id="rId9"/>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274638" y="3616915"/>
            <a:ext cx="1941598" cy="1476307"/>
          </a:xfrm>
          <a:prstGeom prst="rect">
            <a:avLst/>
          </a:prstGeom>
        </p:spPr>
      </p:pic>
      <p:pic>
        <p:nvPicPr>
          <p:cNvPr id="11" name="Picture 10">
            <a:hlinkClick r:id="rId11"/>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277010" y="2061511"/>
            <a:ext cx="1937679" cy="1481328"/>
          </a:xfrm>
          <a:prstGeom prst="rect">
            <a:avLst/>
          </a:prstGeom>
        </p:spPr>
      </p:pic>
      <p:pic>
        <p:nvPicPr>
          <p:cNvPr id="10" name="Picture 9">
            <a:hlinkClick r:id="rId13"/>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2254302" y="5145088"/>
            <a:ext cx="1937576" cy="1527048"/>
          </a:xfrm>
          <a:prstGeom prst="rect">
            <a:avLst/>
          </a:prstGeom>
        </p:spPr>
      </p:pic>
      <p:pic>
        <p:nvPicPr>
          <p:cNvPr id="9" name="Picture 8">
            <a:hlinkClick r:id="rId15"/>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4250841" y="3616915"/>
            <a:ext cx="1937575" cy="1481327"/>
          </a:xfrm>
          <a:prstGeom prst="rect">
            <a:avLst/>
          </a:prstGeom>
        </p:spPr>
      </p:pic>
      <p:pic>
        <p:nvPicPr>
          <p:cNvPr id="7" name="Picture 6">
            <a:hlinkClick r:id="rId17"/>
          </p:cNvPr>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10219748" y="5145088"/>
            <a:ext cx="1938530" cy="1527048"/>
          </a:xfrm>
          <a:prstGeom prst="rect">
            <a:avLst/>
          </a:prstGeom>
        </p:spPr>
      </p:pic>
      <p:pic>
        <p:nvPicPr>
          <p:cNvPr id="6" name="Picture 5">
            <a:hlinkClick r:id="rId19"/>
          </p:cNvPr>
          <p:cNvPicPr>
            <a:picLocks noChangeAspect="1"/>
          </p:cNvPicPr>
          <p:nvPr/>
        </p:nvPicPr>
        <p:blipFill rotWithShape="1">
          <a:blip r:embed="rId20" cstate="email">
            <a:extLst>
              <a:ext uri="{28A0092B-C50C-407E-A947-70E740481C1C}">
                <a14:useLocalDpi xmlns:a14="http://schemas.microsoft.com/office/drawing/2010/main"/>
              </a:ext>
            </a:extLst>
          </a:blip>
          <a:srcRect b="-111"/>
          <a:stretch/>
        </p:blipFill>
        <p:spPr>
          <a:xfrm>
            <a:off x="2267538" y="3616915"/>
            <a:ext cx="1938528" cy="1481328"/>
          </a:xfrm>
          <a:prstGeom prst="rect">
            <a:avLst/>
          </a:prstGeom>
        </p:spPr>
      </p:pic>
      <p:pic>
        <p:nvPicPr>
          <p:cNvPr id="4" name="Picture 3">
            <a:hlinkClick r:id="rId21"/>
          </p:cNvPr>
          <p:cNvPicPr>
            <a:picLocks noChangeAspect="1"/>
          </p:cNvPicPr>
          <p:nvPr/>
        </p:nvPicPr>
        <p:blipFill rotWithShape="1">
          <a:blip r:embed="rId22" cstate="email">
            <a:extLst>
              <a:ext uri="{28A0092B-C50C-407E-A947-70E740481C1C}">
                <a14:useLocalDpi xmlns:a14="http://schemas.microsoft.com/office/drawing/2010/main"/>
              </a:ext>
            </a:extLst>
          </a:blip>
          <a:srcRect/>
          <a:stretch/>
        </p:blipFill>
        <p:spPr>
          <a:xfrm>
            <a:off x="10232713" y="3616915"/>
            <a:ext cx="1938528" cy="1481328"/>
          </a:xfrm>
          <a:prstGeom prst="rect">
            <a:avLst/>
          </a:prstGeom>
        </p:spPr>
      </p:pic>
      <p:pic>
        <p:nvPicPr>
          <p:cNvPr id="58" name="Picture 57">
            <a:hlinkClick r:id="rId23"/>
          </p:cNvPr>
          <p:cNvPicPr>
            <a:picLocks noChangeAspect="1"/>
          </p:cNvPicPr>
          <p:nvPr/>
        </p:nvPicPr>
        <p:blipFill rotWithShape="1">
          <a:blip r:embed="rId24" cstate="email">
            <a:extLst>
              <a:ext uri="{28A0092B-C50C-407E-A947-70E740481C1C}">
                <a14:useLocalDpi xmlns:a14="http://schemas.microsoft.com/office/drawing/2010/main"/>
              </a:ext>
            </a:extLst>
          </a:blip>
          <a:srcRect/>
          <a:stretch/>
        </p:blipFill>
        <p:spPr>
          <a:xfrm>
            <a:off x="2267266" y="2061511"/>
            <a:ext cx="1937575" cy="1481328"/>
          </a:xfrm>
          <a:prstGeom prst="rect">
            <a:avLst/>
          </a:prstGeom>
        </p:spPr>
      </p:pic>
      <p:pic>
        <p:nvPicPr>
          <p:cNvPr id="61" name="Picture 60">
            <a:hlinkClick r:id="rId25"/>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8239258" y="3616915"/>
            <a:ext cx="1936297" cy="1479692"/>
          </a:xfrm>
          <a:prstGeom prst="rect">
            <a:avLst/>
          </a:prstGeom>
        </p:spPr>
      </p:pic>
      <p:pic>
        <p:nvPicPr>
          <p:cNvPr id="64" name="Picture 63">
            <a:hlinkClick r:id="rId27"/>
          </p:cNvPr>
          <p:cNvPicPr>
            <a:picLocks noChangeAspect="1"/>
          </p:cNvPicPr>
          <p:nvPr/>
        </p:nvPicPr>
        <p:blipFill rotWithShape="1">
          <a:blip r:embed="rId28" cstate="email">
            <a:extLst>
              <a:ext uri="{28A0092B-C50C-407E-A947-70E740481C1C}">
                <a14:useLocalDpi xmlns:a14="http://schemas.microsoft.com/office/drawing/2010/main"/>
              </a:ext>
            </a:extLst>
          </a:blip>
          <a:srcRect t="-1" b="-233"/>
          <a:stretch/>
        </p:blipFill>
        <p:spPr>
          <a:xfrm>
            <a:off x="261675" y="5145088"/>
            <a:ext cx="1933664" cy="1527048"/>
          </a:xfrm>
          <a:prstGeom prst="rect">
            <a:avLst/>
          </a:prstGeom>
        </p:spPr>
      </p:pic>
      <p:pic>
        <p:nvPicPr>
          <p:cNvPr id="67" name="Picture 66">
            <a:hlinkClick r:id="rId29"/>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8226294" y="5145088"/>
            <a:ext cx="1936298" cy="1527048"/>
          </a:xfrm>
          <a:prstGeom prst="rect">
            <a:avLst/>
          </a:prstGeom>
        </p:spPr>
      </p:pic>
      <p:pic>
        <p:nvPicPr>
          <p:cNvPr id="71" name="Picture 70">
            <a:hlinkClick r:id="rId31"/>
          </p:cNvPr>
          <p:cNvPicPr>
            <a:picLocks noChangeAspect="1"/>
          </p:cNvPicPr>
          <p:nvPr/>
        </p:nvPicPr>
        <p:blipFill rotWithShape="1">
          <a:blip r:embed="rId32" cstate="email">
            <a:extLst>
              <a:ext uri="{28A0092B-C50C-407E-A947-70E740481C1C}">
                <a14:useLocalDpi xmlns:a14="http://schemas.microsoft.com/office/drawing/2010/main"/>
              </a:ext>
            </a:extLst>
          </a:blip>
          <a:srcRect/>
          <a:stretch/>
        </p:blipFill>
        <p:spPr>
          <a:xfrm>
            <a:off x="6248523" y="2061511"/>
            <a:ext cx="1938528" cy="1481328"/>
          </a:xfrm>
          <a:prstGeom prst="rect">
            <a:avLst/>
          </a:prstGeom>
        </p:spPr>
      </p:pic>
      <p:sp>
        <p:nvSpPr>
          <p:cNvPr id="2" name="Title 1"/>
          <p:cNvSpPr>
            <a:spLocks noGrp="1"/>
          </p:cNvSpPr>
          <p:nvPr>
            <p:ph type="title"/>
          </p:nvPr>
        </p:nvSpPr>
        <p:spPr>
          <a:xfrm>
            <a:off x="274639" y="295274"/>
            <a:ext cx="11889564" cy="917575"/>
          </a:xfrm>
        </p:spPr>
        <p:txBody>
          <a:bodyPr/>
          <a:lstStyle/>
          <a:p>
            <a:r>
              <a:rPr lang="en-US" dirty="0" smtClean="0"/>
              <a:t>Brand photography selections, 2 of 3</a:t>
            </a:r>
            <a:endParaRPr lang="en-US" dirty="0"/>
          </a:p>
        </p:txBody>
      </p:sp>
      <p:pic>
        <p:nvPicPr>
          <p:cNvPr id="16" name="Picture 15">
            <a:hlinkClick r:id="rId33"/>
          </p:cNvPr>
          <p:cNvPicPr>
            <a:picLocks noChangeAspect="1"/>
          </p:cNvPicPr>
          <p:nvPr/>
        </p:nvPicPr>
        <p:blipFill rotWithShape="1">
          <a:blip r:embed="rId34" cstate="email">
            <a:extLst>
              <a:ext uri="{28A0092B-C50C-407E-A947-70E740481C1C}">
                <a14:useLocalDpi xmlns:a14="http://schemas.microsoft.com/office/drawing/2010/main"/>
              </a:ext>
            </a:extLst>
          </a:blip>
          <a:srcRect/>
          <a:stretch/>
        </p:blipFill>
        <p:spPr>
          <a:xfrm>
            <a:off x="10228133" y="2061511"/>
            <a:ext cx="1933705" cy="1481328"/>
          </a:xfrm>
          <a:prstGeom prst="rect">
            <a:avLst/>
          </a:prstGeom>
        </p:spPr>
      </p:pic>
      <p:pic>
        <p:nvPicPr>
          <p:cNvPr id="17" name="Picture 16">
            <a:hlinkClick r:id="rId35"/>
          </p:cNvPr>
          <p:cNvPicPr>
            <a:picLocks noChangeAspect="1"/>
          </p:cNvPicPr>
          <p:nvPr/>
        </p:nvPicPr>
        <p:blipFill rotWithShape="1">
          <a:blip r:embed="rId36" cstate="email">
            <a:extLst>
              <a:ext uri="{28A0092B-C50C-407E-A947-70E740481C1C}">
                <a14:useLocalDpi xmlns:a14="http://schemas.microsoft.com/office/drawing/2010/main"/>
              </a:ext>
            </a:extLst>
          </a:blip>
          <a:srcRect/>
          <a:stretch/>
        </p:blipFill>
        <p:spPr>
          <a:xfrm>
            <a:off x="6246940" y="3616915"/>
            <a:ext cx="1934931" cy="1481328"/>
          </a:xfrm>
          <a:prstGeom prst="rect">
            <a:avLst/>
          </a:prstGeom>
        </p:spPr>
      </p:pic>
      <p:pic>
        <p:nvPicPr>
          <p:cNvPr id="40" name="Picture 39">
            <a:hlinkClick r:id="rId37"/>
          </p:cNvPr>
          <p:cNvPicPr>
            <a:picLocks noChangeAspect="1"/>
          </p:cNvPicPr>
          <p:nvPr/>
        </p:nvPicPr>
        <p:blipFill rotWithShape="1">
          <a:blip r:embed="rId38" cstate="email">
            <a:extLst>
              <a:ext uri="{28A0092B-C50C-407E-A947-70E740481C1C}">
                <a14:useLocalDpi xmlns:a14="http://schemas.microsoft.com/office/drawing/2010/main"/>
              </a:ext>
            </a:extLst>
          </a:blip>
          <a:srcRect/>
          <a:stretch/>
        </p:blipFill>
        <p:spPr>
          <a:xfrm>
            <a:off x="4257418" y="2061511"/>
            <a:ext cx="1938528" cy="1481328"/>
          </a:xfrm>
          <a:prstGeom prst="rect">
            <a:avLst/>
          </a:prstGeom>
        </p:spPr>
      </p:pic>
      <p:sp>
        <p:nvSpPr>
          <p:cNvPr id="22" name="Text Placeholder 2"/>
          <p:cNvSpPr txBox="1">
            <a:spLocks/>
          </p:cNvSpPr>
          <p:nvPr/>
        </p:nvSpPr>
        <p:spPr>
          <a:xfrm>
            <a:off x="274639" y="1190594"/>
            <a:ext cx="10240963" cy="80010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tabLst>
                <a:tab pos="973138" algn="l"/>
              </a:tabLst>
            </a:pPr>
            <a:r>
              <a:rPr lang="en-US" sz="2000" dirty="0" smtClean="0">
                <a:gradFill>
                  <a:gsLst>
                    <a:gs pos="10101">
                      <a:schemeClr val="tx1"/>
                    </a:gs>
                    <a:gs pos="51000">
                      <a:schemeClr val="tx1"/>
                    </a:gs>
                  </a:gsLst>
                  <a:lin ang="5400000" scaled="0"/>
                </a:gradFill>
                <a:latin typeface="Segoe UI"/>
              </a:rPr>
              <a:t>Below are thumbnails of a few of the many photos that you can find on Brand Tools. </a:t>
            </a:r>
          </a:p>
          <a:p>
            <a:pPr marL="0" indent="0">
              <a:buFont typeface="Arial" pitchFamily="34" charset="0"/>
              <a:buNone/>
              <a:tabLst>
                <a:tab pos="973138" algn="l"/>
              </a:tabLst>
            </a:pPr>
            <a:r>
              <a:rPr lang="en-US" sz="2000" dirty="0" smtClean="0">
                <a:gradFill>
                  <a:gsLst>
                    <a:gs pos="10101">
                      <a:schemeClr val="tx1"/>
                    </a:gs>
                    <a:gs pos="51000">
                      <a:schemeClr val="tx1"/>
                    </a:gs>
                  </a:gsLst>
                  <a:lin ang="5400000" scaled="0"/>
                </a:gradFill>
                <a:latin typeface="Segoe UI"/>
              </a:rPr>
              <a:t>In show mode, click each image to </a:t>
            </a:r>
            <a:r>
              <a:rPr lang="en-US" sz="2000" dirty="0" smtClean="0">
                <a:gradFill>
                  <a:gsLst>
                    <a:gs pos="10101">
                      <a:schemeClr val="tx1"/>
                    </a:gs>
                    <a:gs pos="51000">
                      <a:schemeClr val="tx1"/>
                    </a:gs>
                  </a:gsLst>
                  <a:lin ang="5400000" scaled="0"/>
                </a:gradFill>
                <a:latin typeface="Segoe UI Semibold" panose="020B0702040204020203" pitchFamily="34" charset="0"/>
                <a:cs typeface="Segoe UI Semibold" panose="020B0702040204020203" pitchFamily="34" charset="0"/>
              </a:rPr>
              <a:t>download higher resolution </a:t>
            </a:r>
            <a:r>
              <a:rPr lang="en-US" sz="2000" dirty="0" smtClean="0">
                <a:gradFill>
                  <a:gsLst>
                    <a:gs pos="10101">
                      <a:schemeClr val="tx1"/>
                    </a:gs>
                    <a:gs pos="51000">
                      <a:schemeClr val="tx1"/>
                    </a:gs>
                  </a:gsLst>
                  <a:lin ang="5400000" scaled="0"/>
                </a:gradFill>
                <a:latin typeface="Segoe UI"/>
              </a:rPr>
              <a:t>copies. </a:t>
            </a:r>
            <a:endParaRPr lang="en-US" sz="2000" dirty="0">
              <a:gradFill>
                <a:gsLst>
                  <a:gs pos="10101">
                    <a:schemeClr val="tx1"/>
                  </a:gs>
                  <a:gs pos="51000">
                    <a:schemeClr val="tx1"/>
                  </a:gs>
                </a:gsLst>
                <a:lin ang="5400000" scaled="0"/>
              </a:gradFill>
              <a:latin typeface="Segoe UI"/>
            </a:endParaRPr>
          </a:p>
        </p:txBody>
      </p:sp>
    </p:spTree>
    <p:extLst>
      <p:ext uri="{BB962C8B-B14F-4D97-AF65-F5344CB8AC3E}">
        <p14:creationId xmlns:p14="http://schemas.microsoft.com/office/powerpoint/2010/main" val="413109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37037" y="3660157"/>
            <a:ext cx="1930299" cy="1479692"/>
          </a:xfrm>
          <a:prstGeom prst="rect">
            <a:avLst/>
          </a:prstGeom>
        </p:spPr>
      </p:pic>
      <p:pic>
        <p:nvPicPr>
          <p:cNvPr id="11" name="Picture 10">
            <a:hlinkClick r:id="rId5"/>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255836" y="2125913"/>
            <a:ext cx="1938529" cy="1482365"/>
          </a:xfrm>
          <a:prstGeom prst="rect">
            <a:avLst/>
          </a:prstGeom>
        </p:spPr>
      </p:pic>
      <p:pic>
        <p:nvPicPr>
          <p:cNvPr id="25" name="Picture 24">
            <a:hlinkClick r:id="rId7"/>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6218237" y="2126950"/>
            <a:ext cx="1938528" cy="1481328"/>
          </a:xfrm>
          <a:prstGeom prst="rect">
            <a:avLst/>
          </a:prstGeom>
        </p:spPr>
      </p:pic>
      <p:pic>
        <p:nvPicPr>
          <p:cNvPr id="51" name="Picture 50">
            <a:hlinkClick r:id="rId9"/>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8199437" y="3659960"/>
            <a:ext cx="1938527" cy="1481328"/>
          </a:xfrm>
          <a:prstGeom prst="rect">
            <a:avLst/>
          </a:prstGeom>
        </p:spPr>
      </p:pic>
      <p:pic>
        <p:nvPicPr>
          <p:cNvPr id="52" name="Picture 51">
            <a:hlinkClick r:id="rId11"/>
          </p:cNvPr>
          <p:cNvPicPr>
            <a:picLocks noChangeAspect="1"/>
          </p:cNvPicPr>
          <p:nvPr/>
        </p:nvPicPr>
        <p:blipFill rotWithShape="1">
          <a:blip r:embed="rId12" cstate="email">
            <a:extLst>
              <a:ext uri="{28A0092B-C50C-407E-A947-70E740481C1C}">
                <a14:useLocalDpi xmlns:a14="http://schemas.microsoft.com/office/drawing/2010/main"/>
              </a:ext>
            </a:extLst>
          </a:blip>
          <a:srcRect b="-14"/>
          <a:stretch/>
        </p:blipFill>
        <p:spPr>
          <a:xfrm>
            <a:off x="274639" y="3658720"/>
            <a:ext cx="1938528" cy="1481328"/>
          </a:xfrm>
          <a:prstGeom prst="rect">
            <a:avLst/>
          </a:prstGeom>
        </p:spPr>
      </p:pic>
      <p:pic>
        <p:nvPicPr>
          <p:cNvPr id="53" name="Picture 52">
            <a:hlinkClick r:id="rId13"/>
          </p:cNvPr>
          <p:cNvPicPr>
            <a:picLocks noChangeAspect="1"/>
          </p:cNvPicPr>
          <p:nvPr/>
        </p:nvPicPr>
        <p:blipFill rotWithShape="1">
          <a:blip r:embed="rId14" cstate="email">
            <a:extLst>
              <a:ext uri="{28A0092B-C50C-407E-A947-70E740481C1C}">
                <a14:useLocalDpi xmlns:a14="http://schemas.microsoft.com/office/drawing/2010/main"/>
              </a:ext>
            </a:extLst>
          </a:blip>
          <a:srcRect b="-110"/>
          <a:stretch/>
        </p:blipFill>
        <p:spPr>
          <a:xfrm>
            <a:off x="2255838" y="3660157"/>
            <a:ext cx="1938528" cy="1481328"/>
          </a:xfrm>
          <a:prstGeom prst="rect">
            <a:avLst/>
          </a:prstGeom>
        </p:spPr>
      </p:pic>
      <p:pic>
        <p:nvPicPr>
          <p:cNvPr id="59" name="Picture 58">
            <a:hlinkClick r:id="rId15"/>
          </p:cNvPr>
          <p:cNvPicPr>
            <a:picLocks noChangeAspect="1"/>
          </p:cNvPicPr>
          <p:nvPr/>
        </p:nvPicPr>
        <p:blipFill rotWithShape="1">
          <a:blip r:embed="rId16" cstate="email">
            <a:extLst>
              <a:ext uri="{28A0092B-C50C-407E-A947-70E740481C1C}">
                <a14:useLocalDpi xmlns:a14="http://schemas.microsoft.com/office/drawing/2010/main"/>
              </a:ext>
            </a:extLst>
          </a:blip>
          <a:srcRect b="-98"/>
          <a:stretch/>
        </p:blipFill>
        <p:spPr>
          <a:xfrm>
            <a:off x="6218237" y="3659961"/>
            <a:ext cx="1938528" cy="1481328"/>
          </a:xfrm>
          <a:prstGeom prst="rect">
            <a:avLst/>
          </a:prstGeom>
        </p:spPr>
      </p:pic>
      <p:pic>
        <p:nvPicPr>
          <p:cNvPr id="61" name="Picture 60">
            <a:hlinkClick r:id="rId17"/>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0180638" y="2125913"/>
            <a:ext cx="1982260" cy="1476021"/>
          </a:xfrm>
          <a:prstGeom prst="rect">
            <a:avLst/>
          </a:prstGeom>
        </p:spPr>
      </p:pic>
      <p:sp>
        <p:nvSpPr>
          <p:cNvPr id="2" name="Title 1"/>
          <p:cNvSpPr>
            <a:spLocks noGrp="1"/>
          </p:cNvSpPr>
          <p:nvPr>
            <p:ph type="title"/>
          </p:nvPr>
        </p:nvSpPr>
        <p:spPr>
          <a:xfrm>
            <a:off x="274639" y="295274"/>
            <a:ext cx="11889564" cy="917575"/>
          </a:xfrm>
        </p:spPr>
        <p:txBody>
          <a:bodyPr/>
          <a:lstStyle/>
          <a:p>
            <a:r>
              <a:rPr lang="en-US" dirty="0" smtClean="0"/>
              <a:t>Brand photography selections, 3 of 3</a:t>
            </a:r>
            <a:endParaRPr lang="en-US" dirty="0"/>
          </a:p>
        </p:txBody>
      </p:sp>
      <p:pic>
        <p:nvPicPr>
          <p:cNvPr id="22" name="Picture 21">
            <a:hlinkClick r:id="rId19"/>
          </p:cNvPr>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0180637" y="3649662"/>
            <a:ext cx="1980883" cy="1481328"/>
          </a:xfrm>
          <a:prstGeom prst="rect">
            <a:avLst/>
          </a:prstGeom>
        </p:spPr>
      </p:pic>
      <p:pic>
        <p:nvPicPr>
          <p:cNvPr id="23" name="Picture 22">
            <a:hlinkClick r:id="rId21"/>
          </p:cNvPr>
          <p:cNvPicPr>
            <a:picLocks noChangeAspect="1"/>
          </p:cNvPicPr>
          <p:nvPr/>
        </p:nvPicPr>
        <p:blipFill rotWithShape="1">
          <a:blip r:embed="rId22" cstate="email">
            <a:extLst>
              <a:ext uri="{28A0092B-C50C-407E-A947-70E740481C1C}">
                <a14:useLocalDpi xmlns:a14="http://schemas.microsoft.com/office/drawing/2010/main"/>
              </a:ext>
            </a:extLst>
          </a:blip>
          <a:srcRect/>
          <a:stretch/>
        </p:blipFill>
        <p:spPr>
          <a:xfrm>
            <a:off x="8199439" y="2125662"/>
            <a:ext cx="1938528" cy="1481328"/>
          </a:xfrm>
          <a:prstGeom prst="rect">
            <a:avLst/>
          </a:prstGeom>
        </p:spPr>
      </p:pic>
      <p:pic>
        <p:nvPicPr>
          <p:cNvPr id="24" name="Picture 23">
            <a:hlinkClick r:id="rId23"/>
          </p:cNvPr>
          <p:cNvPicPr>
            <a:picLocks noChangeAspect="1"/>
          </p:cNvPicPr>
          <p:nvPr/>
        </p:nvPicPr>
        <p:blipFill rotWithShape="1">
          <a:blip r:embed="rId24" cstate="email">
            <a:extLst>
              <a:ext uri="{28A0092B-C50C-407E-A947-70E740481C1C}">
                <a14:useLocalDpi xmlns:a14="http://schemas.microsoft.com/office/drawing/2010/main"/>
              </a:ext>
            </a:extLst>
          </a:blip>
          <a:srcRect/>
          <a:stretch/>
        </p:blipFill>
        <p:spPr>
          <a:xfrm>
            <a:off x="4232176" y="2125662"/>
            <a:ext cx="1935160" cy="1481328"/>
          </a:xfrm>
          <a:prstGeom prst="rect">
            <a:avLst/>
          </a:prstGeom>
        </p:spPr>
      </p:pic>
      <p:pic>
        <p:nvPicPr>
          <p:cNvPr id="26" name="Picture 25">
            <a:hlinkClick r:id="rId25"/>
          </p:cNvPr>
          <p:cNvPicPr>
            <a:picLocks noChangeAspect="1"/>
          </p:cNvPicPr>
          <p:nvPr/>
        </p:nvPicPr>
        <p:blipFill rotWithShape="1">
          <a:blip r:embed="rId26" cstate="email">
            <a:extLst>
              <a:ext uri="{28A0092B-C50C-407E-A947-70E740481C1C}">
                <a14:useLocalDpi xmlns:a14="http://schemas.microsoft.com/office/drawing/2010/main"/>
              </a:ext>
            </a:extLst>
          </a:blip>
          <a:srcRect t="-1" b="-233"/>
          <a:stretch/>
        </p:blipFill>
        <p:spPr>
          <a:xfrm>
            <a:off x="274638" y="5173664"/>
            <a:ext cx="1933664" cy="1527048"/>
          </a:xfrm>
          <a:prstGeom prst="rect">
            <a:avLst/>
          </a:prstGeom>
        </p:spPr>
      </p:pic>
      <p:pic>
        <p:nvPicPr>
          <p:cNvPr id="27" name="Picture 26">
            <a:hlinkClick r:id="rId27"/>
          </p:cNvPr>
          <p:cNvPicPr>
            <a:picLocks noChangeAspect="1"/>
          </p:cNvPicPr>
          <p:nvPr/>
        </p:nvPicPr>
        <p:blipFill rotWithShape="1">
          <a:blip r:embed="rId28" cstate="email">
            <a:extLst>
              <a:ext uri="{28A0092B-C50C-407E-A947-70E740481C1C}">
                <a14:useLocalDpi xmlns:a14="http://schemas.microsoft.com/office/drawing/2010/main"/>
              </a:ext>
            </a:extLst>
          </a:blip>
          <a:srcRect b="-111"/>
          <a:stretch/>
        </p:blipFill>
        <p:spPr>
          <a:xfrm>
            <a:off x="274639" y="2125662"/>
            <a:ext cx="1938528" cy="1481328"/>
          </a:xfrm>
          <a:prstGeom prst="rect">
            <a:avLst/>
          </a:prstGeom>
          <a:noFill/>
          <a:ln>
            <a:noFill/>
          </a:ln>
        </p:spPr>
      </p:pic>
      <p:pic>
        <p:nvPicPr>
          <p:cNvPr id="28" name="Picture 27">
            <a:hlinkClick r:id="rId29"/>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4225264" y="5173664"/>
            <a:ext cx="1933571" cy="1526184"/>
          </a:xfrm>
          <a:prstGeom prst="rect">
            <a:avLst/>
          </a:prstGeom>
        </p:spPr>
      </p:pic>
      <p:pic>
        <p:nvPicPr>
          <p:cNvPr id="29" name="Picture 28">
            <a:hlinkClick r:id="rId31"/>
          </p:cNvPr>
          <p:cNvPicPr>
            <a:picLocks noChangeAspect="1"/>
          </p:cNvPicPr>
          <p:nvPr/>
        </p:nvPicPr>
        <p:blipFill rotWithShape="1">
          <a:blip r:embed="rId32" cstate="email">
            <a:extLst>
              <a:ext uri="{28A0092B-C50C-407E-A947-70E740481C1C}">
                <a14:useLocalDpi xmlns:a14="http://schemas.microsoft.com/office/drawing/2010/main"/>
              </a:ext>
            </a:extLst>
          </a:blip>
          <a:srcRect/>
          <a:stretch/>
        </p:blipFill>
        <p:spPr>
          <a:xfrm>
            <a:off x="6214127" y="5173664"/>
            <a:ext cx="1938528" cy="1527048"/>
          </a:xfrm>
          <a:prstGeom prst="rect">
            <a:avLst/>
          </a:prstGeom>
        </p:spPr>
      </p:pic>
      <p:pic>
        <p:nvPicPr>
          <p:cNvPr id="30" name="Picture 29">
            <a:hlinkClick r:id="rId33"/>
          </p:cNvPr>
          <p:cNvPicPr>
            <a:picLocks noChangeAspect="1"/>
          </p:cNvPicPr>
          <p:nvPr/>
        </p:nvPicPr>
        <p:blipFill rotWithShape="1">
          <a:blip r:embed="rId34" cstate="email">
            <a:extLst>
              <a:ext uri="{28A0092B-C50C-407E-A947-70E740481C1C}">
                <a14:useLocalDpi xmlns:a14="http://schemas.microsoft.com/office/drawing/2010/main"/>
              </a:ext>
            </a:extLst>
          </a:blip>
          <a:srcRect/>
          <a:stretch/>
        </p:blipFill>
        <p:spPr>
          <a:xfrm>
            <a:off x="10180637" y="5219384"/>
            <a:ext cx="1984248" cy="1481328"/>
          </a:xfrm>
          <a:prstGeom prst="rect">
            <a:avLst/>
          </a:prstGeom>
        </p:spPr>
      </p:pic>
      <p:pic>
        <p:nvPicPr>
          <p:cNvPr id="31" name="Picture 30">
            <a:hlinkClick r:id="rId35"/>
          </p:cNvPr>
          <p:cNvPicPr>
            <a:picLocks noChangeAspect="1"/>
          </p:cNvPicPr>
          <p:nvPr/>
        </p:nvPicPr>
        <p:blipFill rotWithShape="1">
          <a:blip r:embed="rId36" cstate="email">
            <a:extLst>
              <a:ext uri="{28A0092B-C50C-407E-A947-70E740481C1C}">
                <a14:useLocalDpi xmlns:a14="http://schemas.microsoft.com/office/drawing/2010/main"/>
              </a:ext>
            </a:extLst>
          </a:blip>
          <a:srcRect b="-511"/>
          <a:stretch/>
        </p:blipFill>
        <p:spPr>
          <a:xfrm>
            <a:off x="8201309" y="5219384"/>
            <a:ext cx="1936655" cy="1481328"/>
          </a:xfrm>
          <a:prstGeom prst="rect">
            <a:avLst/>
          </a:prstGeom>
        </p:spPr>
      </p:pic>
      <p:pic>
        <p:nvPicPr>
          <p:cNvPr id="32" name="Picture 31">
            <a:hlinkClick r:id="rId37"/>
          </p:cNvPr>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2255838" y="5220159"/>
            <a:ext cx="1930295" cy="1479689"/>
          </a:xfrm>
          <a:prstGeom prst="rect">
            <a:avLst/>
          </a:prstGeom>
        </p:spPr>
      </p:pic>
      <p:sp>
        <p:nvSpPr>
          <p:cNvPr id="34" name="Text Placeholder 2"/>
          <p:cNvSpPr txBox="1">
            <a:spLocks/>
          </p:cNvSpPr>
          <p:nvPr/>
        </p:nvSpPr>
        <p:spPr>
          <a:xfrm>
            <a:off x="274639" y="1190594"/>
            <a:ext cx="10240963" cy="80010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tabLst>
                <a:tab pos="973138" algn="l"/>
              </a:tabLst>
            </a:pPr>
            <a:r>
              <a:rPr lang="en-US" sz="2000" dirty="0" smtClean="0">
                <a:gradFill>
                  <a:gsLst>
                    <a:gs pos="10101">
                      <a:schemeClr val="tx1"/>
                    </a:gs>
                    <a:gs pos="51000">
                      <a:schemeClr val="tx1"/>
                    </a:gs>
                  </a:gsLst>
                  <a:lin ang="5400000" scaled="0"/>
                </a:gradFill>
                <a:latin typeface="Segoe UI"/>
              </a:rPr>
              <a:t>Below are thumbnails of a few of the many photos that you can find on Brand Tools. </a:t>
            </a:r>
          </a:p>
          <a:p>
            <a:pPr marL="0" indent="0">
              <a:buFont typeface="Arial" pitchFamily="34" charset="0"/>
              <a:buNone/>
              <a:tabLst>
                <a:tab pos="973138" algn="l"/>
              </a:tabLst>
            </a:pPr>
            <a:r>
              <a:rPr lang="en-US" sz="2000" dirty="0" smtClean="0">
                <a:gradFill>
                  <a:gsLst>
                    <a:gs pos="10101">
                      <a:schemeClr val="tx1"/>
                    </a:gs>
                    <a:gs pos="51000">
                      <a:schemeClr val="tx1"/>
                    </a:gs>
                  </a:gsLst>
                  <a:lin ang="5400000" scaled="0"/>
                </a:gradFill>
                <a:latin typeface="Segoe UI"/>
              </a:rPr>
              <a:t>In show mode, click each image to </a:t>
            </a:r>
            <a:r>
              <a:rPr lang="en-US" sz="2000" dirty="0" smtClean="0">
                <a:gradFill>
                  <a:gsLst>
                    <a:gs pos="10101">
                      <a:schemeClr val="tx1"/>
                    </a:gs>
                    <a:gs pos="51000">
                      <a:schemeClr val="tx1"/>
                    </a:gs>
                  </a:gsLst>
                  <a:lin ang="5400000" scaled="0"/>
                </a:gradFill>
                <a:latin typeface="Segoe UI Semibold" panose="020B0702040204020203" pitchFamily="34" charset="0"/>
                <a:cs typeface="Segoe UI Semibold" panose="020B0702040204020203" pitchFamily="34" charset="0"/>
              </a:rPr>
              <a:t>download higher resolution </a:t>
            </a:r>
            <a:r>
              <a:rPr lang="en-US" sz="2000" dirty="0" smtClean="0">
                <a:gradFill>
                  <a:gsLst>
                    <a:gs pos="10101">
                      <a:schemeClr val="tx1"/>
                    </a:gs>
                    <a:gs pos="51000">
                      <a:schemeClr val="tx1"/>
                    </a:gs>
                  </a:gsLst>
                  <a:lin ang="5400000" scaled="0"/>
                </a:gradFill>
                <a:latin typeface="Segoe UI"/>
              </a:rPr>
              <a:t>copies. </a:t>
            </a:r>
            <a:endParaRPr lang="en-US" sz="2000" dirty="0">
              <a:gradFill>
                <a:gsLst>
                  <a:gs pos="10101">
                    <a:schemeClr val="tx1"/>
                  </a:gs>
                  <a:gs pos="51000">
                    <a:schemeClr val="tx1"/>
                  </a:gs>
                </a:gsLst>
                <a:lin ang="5400000" scaled="0"/>
              </a:gradFill>
              <a:latin typeface="Segoe UI"/>
            </a:endParaRPr>
          </a:p>
        </p:txBody>
      </p:sp>
    </p:spTree>
    <p:extLst>
      <p:ext uri="{BB962C8B-B14F-4D97-AF65-F5344CB8AC3E}">
        <p14:creationId xmlns:p14="http://schemas.microsoft.com/office/powerpoint/2010/main" val="288915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Device photography</a:t>
            </a:r>
            <a:endParaRPr lang="en-US" dirty="0"/>
          </a:p>
        </p:txBody>
      </p:sp>
      <p:sp>
        <p:nvSpPr>
          <p:cNvPr id="13" name="Text Placeholder 12"/>
          <p:cNvSpPr>
            <a:spLocks noGrp="1"/>
          </p:cNvSpPr>
          <p:nvPr>
            <p:ph type="body" sz="quarter" idx="11"/>
          </p:nvPr>
        </p:nvSpPr>
        <p:spPr/>
        <p:txBody>
          <a:bodyPr/>
          <a:lstStyle/>
          <a:p>
            <a:r>
              <a:rPr lang="en-US" dirty="0" smtClean="0"/>
              <a:t>Where to find</a:t>
            </a:r>
          </a:p>
          <a:p>
            <a:pPr lvl="1"/>
            <a:r>
              <a:rPr lang="en-US" b="1" dirty="0" smtClean="0">
                <a:latin typeface="Segoe UI Semibold" panose="020B0702040204020203" pitchFamily="34" charset="0"/>
                <a:cs typeface="Segoe UI Semibold" panose="020B0702040204020203" pitchFamily="34" charset="0"/>
              </a:rPr>
              <a:t>Microsoft device photos </a:t>
            </a:r>
            <a:r>
              <a:rPr lang="en-US" dirty="0" smtClean="0"/>
              <a:t>can be found on Brand Tools</a:t>
            </a:r>
          </a:p>
          <a:p>
            <a:pPr lvl="1"/>
            <a:r>
              <a:rPr lang="en-US" dirty="0" smtClean="0">
                <a:hlinkClick r:id="rId3"/>
              </a:rPr>
              <a:t>https</a:t>
            </a:r>
            <a:r>
              <a:rPr lang="en-US" dirty="0">
                <a:hlinkClick r:id="rId3"/>
              </a:rPr>
              <a:t>://</a:t>
            </a:r>
            <a:r>
              <a:rPr lang="en-US" dirty="0" smtClean="0">
                <a:hlinkClick r:id="rId3"/>
              </a:rPr>
              <a:t>brandtools.microsoft.com/Pages/Home.aspx</a:t>
            </a:r>
            <a:endParaRPr lang="en-US" dirty="0" smtClean="0"/>
          </a:p>
          <a:p>
            <a:pPr lvl="1">
              <a:spcBef>
                <a:spcPts val="1200"/>
              </a:spcBef>
            </a:pPr>
            <a:r>
              <a:rPr lang="en-US" b="1" dirty="0" smtClean="0">
                <a:latin typeface="Segoe UI Semibold" panose="020B0702040204020203" pitchFamily="34" charset="0"/>
                <a:cs typeface="Segoe UI Semibold" panose="020B0702040204020203" pitchFamily="34" charset="0"/>
              </a:rPr>
              <a:t>OEM &amp; MS hardware (PC, tablet and phone) </a:t>
            </a:r>
            <a:r>
              <a:rPr lang="en-US" dirty="0" smtClean="0"/>
              <a:t>can be found on Featured Devices</a:t>
            </a:r>
          </a:p>
          <a:p>
            <a:pPr lvl="1"/>
            <a:r>
              <a:rPr lang="en-US" dirty="0">
                <a:hlinkClick r:id="rId4"/>
              </a:rPr>
              <a:t>https://www.featureddevices.com</a:t>
            </a:r>
            <a:r>
              <a:rPr lang="en-US" dirty="0" smtClean="0">
                <a:hlinkClick r:id="rId4"/>
              </a:rPr>
              <a:t>/</a:t>
            </a:r>
            <a:r>
              <a:rPr lang="en-US" dirty="0" smtClean="0"/>
              <a:t> </a:t>
            </a:r>
            <a:endParaRPr lang="en-US" dirty="0"/>
          </a:p>
          <a:p>
            <a:r>
              <a:rPr lang="en-US" dirty="0" smtClean="0"/>
              <a:t>Hardware guidelines</a:t>
            </a:r>
          </a:p>
          <a:p>
            <a:pPr lvl="1"/>
            <a:r>
              <a:rPr lang="en-US" dirty="0" smtClean="0"/>
              <a:t>Use the latest devices from the current year</a:t>
            </a:r>
          </a:p>
          <a:p>
            <a:pPr lvl="1"/>
            <a:r>
              <a:rPr lang="en-US" dirty="0" smtClean="0"/>
              <a:t>Screen captures should be up-to-date</a:t>
            </a:r>
          </a:p>
          <a:p>
            <a:pPr lvl="1"/>
            <a:r>
              <a:rPr lang="en-US" dirty="0" smtClean="0"/>
              <a:t>Remove OEM logos when possible</a:t>
            </a:r>
          </a:p>
          <a:p>
            <a:r>
              <a:rPr lang="en-US" dirty="0" smtClean="0"/>
              <a:t>Drop shadows for devices only</a:t>
            </a:r>
          </a:p>
          <a:p>
            <a:pPr lvl="1"/>
            <a:r>
              <a:rPr lang="en-US" dirty="0" smtClean="0"/>
              <a:t>Use drop shadows to provide subtle depth</a:t>
            </a:r>
          </a:p>
          <a:p>
            <a:pPr lvl="1"/>
            <a:r>
              <a:rPr lang="en-US" dirty="0" smtClean="0"/>
              <a:t>Added drop shadows should appear as natural as possible </a:t>
            </a:r>
          </a:p>
        </p:txBody>
      </p:sp>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66375" y="1058862"/>
            <a:ext cx="1484038" cy="2767731"/>
          </a:xfrm>
          <a:prstGeom prst="rect">
            <a:avLst/>
          </a:prstGeom>
          <a:effectLst>
            <a:outerShdw blurRad="50800" dist="38100" dir="5400000" algn="t" rotWithShape="0">
              <a:prstClr val="black">
                <a:alpha val="46000"/>
              </a:prstClr>
            </a:outerShdw>
          </a:effectLst>
        </p:spPr>
      </p:pic>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15739" y="3399931"/>
            <a:ext cx="4771473" cy="2937864"/>
          </a:xfrm>
          <a:prstGeom prst="rect">
            <a:avLst/>
          </a:prstGeom>
        </p:spPr>
      </p:pic>
    </p:spTree>
    <p:extLst>
      <p:ext uri="{BB962C8B-B14F-4D97-AF65-F5344CB8AC3E}">
        <p14:creationId xmlns:p14="http://schemas.microsoft.com/office/powerpoint/2010/main" val="349625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ltGray">
          <a:xfrm>
            <a:off x="274637" y="2125662"/>
            <a:ext cx="3657600" cy="3657600"/>
          </a:xfrm>
          <a:prstGeom prst="rect">
            <a:avLst/>
          </a:prstGeom>
        </p:spPr>
      </p:pic>
      <p:sp>
        <p:nvSpPr>
          <p:cNvPr id="4" name="Rectangle 3"/>
          <p:cNvSpPr>
            <a:spLocks noChangeAspect="1"/>
          </p:cNvSpPr>
          <p:nvPr/>
        </p:nvSpPr>
        <p:spPr bwMode="auto">
          <a:xfrm>
            <a:off x="274637" y="2125662"/>
            <a:ext cx="3657600" cy="3655277"/>
          </a:xfrm>
          <a:prstGeom prst="rect">
            <a:avLst/>
          </a:prstGeom>
          <a:gradFill>
            <a:gsLst>
              <a:gs pos="9000">
                <a:srgbClr val="000000">
                  <a:alpha val="49000"/>
                </a:srgbClr>
              </a:gs>
              <a:gs pos="32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Align text </a:t>
            </a:r>
            <a:r>
              <a:rPr lang="en-US" sz="2000" dirty="0" smtClean="0">
                <a:gradFill>
                  <a:gsLst>
                    <a:gs pos="0">
                      <a:srgbClr val="FFFFFF"/>
                    </a:gs>
                    <a:gs pos="100000">
                      <a:srgbClr val="FFFFFF"/>
                    </a:gs>
                  </a:gsLst>
                  <a:lin ang="5400000" scaled="0"/>
                </a:gradFill>
                <a:ea typeface="Segoe UI" pitchFamily="34" charset="0"/>
                <a:cs typeface="Segoe UI" pitchFamily="34" charset="0"/>
              </a:rPr>
              <a:t>to upper </a:t>
            </a:r>
            <a:r>
              <a:rPr lang="en-US" sz="2000" dirty="0">
                <a:gradFill>
                  <a:gsLst>
                    <a:gs pos="0">
                      <a:srgbClr val="FFFFFF"/>
                    </a:gs>
                    <a:gs pos="100000">
                      <a:srgbClr val="FFFFFF"/>
                    </a:gs>
                  </a:gsLst>
                  <a:lin ang="5400000" scaled="0"/>
                </a:gradFill>
                <a:ea typeface="Segoe UI" pitchFamily="34" charset="0"/>
                <a:cs typeface="Segoe UI" pitchFamily="34" charset="0"/>
              </a:rPr>
              <a:t>left </a:t>
            </a:r>
            <a:r>
              <a:rPr lang="en-US" sz="2000" dirty="0" smtClean="0">
                <a:gradFill>
                  <a:gsLst>
                    <a:gs pos="0">
                      <a:srgbClr val="FFFFFF"/>
                    </a:gs>
                    <a:gs pos="100000">
                      <a:srgbClr val="FFFFFF"/>
                    </a:gs>
                  </a:gsLst>
                  <a:lin ang="5400000" scaled="0"/>
                </a:gradFill>
                <a:ea typeface="Segoe UI" pitchFamily="34" charset="0"/>
                <a:cs typeface="Segoe UI" pitchFamily="34" charset="0"/>
              </a:rPr>
              <a:t>corner</a:t>
            </a:r>
          </a:p>
        </p:txBody>
      </p:sp>
      <p:sp>
        <p:nvSpPr>
          <p:cNvPr id="23" name="Rectangle 22"/>
          <p:cNvSpPr>
            <a:spLocks/>
          </p:cNvSpPr>
          <p:nvPr/>
        </p:nvSpPr>
        <p:spPr bwMode="auto">
          <a:xfrm>
            <a:off x="3932237" y="2125278"/>
            <a:ext cx="3657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a:t>
            </a:r>
            <a:r>
              <a:rPr lang="en-US" sz="2000" dirty="0" smtClean="0">
                <a:gradFill>
                  <a:gsLst>
                    <a:gs pos="0">
                      <a:srgbClr val="FFFFFF"/>
                    </a:gs>
                    <a:gs pos="100000">
                      <a:srgbClr val="FFFFFF"/>
                    </a:gs>
                  </a:gsLst>
                  <a:lin ang="5400000" scaled="0"/>
                </a:gradFill>
                <a:ea typeface="Segoe UI" pitchFamily="34" charset="0"/>
                <a:cs typeface="Segoe UI" pitchFamily="34" charset="0"/>
              </a:rPr>
              <a:t>ontent tiles (which must always have text) work well </a:t>
            </a:r>
            <a:br>
              <a:rPr lang="en-US" sz="2000" dirty="0" smtClean="0">
                <a:gradFill>
                  <a:gsLst>
                    <a:gs pos="0">
                      <a:srgbClr val="FFFFFF"/>
                    </a:gs>
                    <a:gs pos="100000">
                      <a:srgbClr val="FFFFFF"/>
                    </a:gs>
                  </a:gsLst>
                  <a:lin ang="5400000" scaled="0"/>
                </a:gradFill>
                <a:ea typeface="Segoe UI" pitchFamily="34" charset="0"/>
                <a:cs typeface="Segoe UI" pitchFamily="34" charset="0"/>
              </a:rPr>
            </a:br>
            <a:r>
              <a:rPr lang="en-US" sz="2000" dirty="0" smtClean="0">
                <a:gradFill>
                  <a:gsLst>
                    <a:gs pos="0">
                      <a:srgbClr val="FFFFFF"/>
                    </a:gs>
                    <a:gs pos="100000">
                      <a:srgbClr val="FFFFFF"/>
                    </a:gs>
                  </a:gsLst>
                  <a:lin ang="5400000" scaled="0"/>
                </a:gradFill>
                <a:ea typeface="Segoe UI" pitchFamily="34" charset="0"/>
                <a:cs typeface="Segoe UI" pitchFamily="34" charset="0"/>
              </a:rPr>
              <a:t>between  photos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Title 33"/>
          <p:cNvSpPr>
            <a:spLocks noGrp="1"/>
          </p:cNvSpPr>
          <p:nvPr>
            <p:ph type="title"/>
          </p:nvPr>
        </p:nvSpPr>
        <p:spPr/>
        <p:txBody>
          <a:bodyPr/>
          <a:lstStyle/>
          <a:p>
            <a:r>
              <a:rPr lang="en-US" dirty="0"/>
              <a:t>P</a:t>
            </a:r>
            <a:r>
              <a:rPr lang="en-US" dirty="0" smtClean="0"/>
              <a:t>hotos and a tile</a:t>
            </a:r>
            <a:br>
              <a:rPr lang="en-US" dirty="0" smtClean="0"/>
            </a:br>
            <a:endParaRPr lang="en-US" sz="3200" dirty="0">
              <a:gradFill>
                <a:gsLst>
                  <a:gs pos="1250">
                    <a:schemeClr val="tx1"/>
                  </a:gs>
                  <a:gs pos="100000">
                    <a:schemeClr val="tx1"/>
                  </a:gs>
                </a:gsLst>
                <a:lin ang="5400000" scaled="0"/>
              </a:gradFill>
            </a:endParaRPr>
          </a:p>
        </p:txBody>
      </p:sp>
      <p:pic>
        <p:nvPicPr>
          <p:cNvPr id="21" name="Picture 2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bwMode="ltGray">
          <a:xfrm>
            <a:off x="7589837" y="2125662"/>
            <a:ext cx="3657600" cy="3657600"/>
          </a:xfrm>
          <a:prstGeom prst="rect">
            <a:avLst/>
          </a:prstGeom>
        </p:spPr>
      </p:pic>
      <p:sp>
        <p:nvSpPr>
          <p:cNvPr id="24" name="Rectangle 23"/>
          <p:cNvSpPr>
            <a:spLocks noChangeAspect="1"/>
          </p:cNvSpPr>
          <p:nvPr/>
        </p:nvSpPr>
        <p:spPr bwMode="auto">
          <a:xfrm>
            <a:off x="7589837" y="2125662"/>
            <a:ext cx="3658868" cy="3657600"/>
          </a:xfrm>
          <a:prstGeom prst="rect">
            <a:avLst/>
          </a:prstGeom>
          <a:gradFill>
            <a:gsLst>
              <a:gs pos="13000">
                <a:srgbClr val="000000">
                  <a:alpha val="68000"/>
                </a:srgbClr>
              </a:gs>
              <a:gs pos="38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Use soft gradients behind text when needed </a:t>
            </a:r>
            <a:r>
              <a:rPr lang="en-US" sz="2000" dirty="0">
                <a:gradFill>
                  <a:gsLst>
                    <a:gs pos="0">
                      <a:srgbClr val="FFFFFF"/>
                    </a:gs>
                    <a:gs pos="100000">
                      <a:srgbClr val="FFFFFF"/>
                    </a:gs>
                  </a:gsLst>
                  <a:lin ang="5400000" scaled="0"/>
                </a:gradFill>
                <a:ea typeface="Segoe UI" pitchFamily="34" charset="0"/>
                <a:cs typeface="Segoe UI" pitchFamily="34" charset="0"/>
              </a:rPr>
              <a:t>to </a:t>
            </a:r>
            <a:r>
              <a:rPr lang="en-US" sz="2000" dirty="0" smtClean="0">
                <a:gradFill>
                  <a:gsLst>
                    <a:gs pos="0">
                      <a:srgbClr val="FFFFFF"/>
                    </a:gs>
                    <a:gs pos="100000">
                      <a:srgbClr val="FFFFFF"/>
                    </a:gs>
                  </a:gsLst>
                  <a:lin ang="5400000" scaled="0"/>
                </a:gradFill>
                <a:ea typeface="Segoe UI" pitchFamily="34" charset="0"/>
                <a:cs typeface="Segoe UI" pitchFamily="34" charset="0"/>
              </a:rPr>
              <a:t>increase legibility</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273048" y="1212850"/>
            <a:ext cx="7315202" cy="912428"/>
          </a:xfrm>
          <a:prstGeom prst="rect">
            <a:avLst/>
          </a:prstGeom>
          <a:noFill/>
        </p:spPr>
        <p:txBody>
          <a:bodyPr wrap="square" lIns="182880" tIns="146304" rIns="182880" bIns="146304" rtlCol="0">
            <a:noAutofit/>
          </a:bodyPr>
          <a:lstStyle/>
          <a:p>
            <a:r>
              <a:rPr lang="en-US" sz="2000" dirty="0">
                <a:gradFill>
                  <a:gsLst>
                    <a:gs pos="1250">
                      <a:schemeClr val="tx1"/>
                    </a:gs>
                    <a:gs pos="99000">
                      <a:schemeClr val="tx1"/>
                    </a:gs>
                  </a:gsLst>
                  <a:lin ang="5400000" scaled="0"/>
                </a:gradFill>
              </a:rPr>
              <a:t>Photos and tiles can be combined. Edges should touch.</a:t>
            </a:r>
          </a:p>
        </p:txBody>
      </p:sp>
    </p:spTree>
    <p:extLst>
      <p:ext uri="{BB962C8B-B14F-4D97-AF65-F5344CB8AC3E}">
        <p14:creationId xmlns:p14="http://schemas.microsoft.com/office/powerpoint/2010/main" val="395210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P</a:t>
            </a:r>
            <a:r>
              <a:rPr lang="en-US" dirty="0" smtClean="0"/>
              <a:t>hotos separated by gaps</a:t>
            </a:r>
            <a:endParaRPr lang="en-US" sz="3200" dirty="0">
              <a:gradFill>
                <a:gsLst>
                  <a:gs pos="0">
                    <a:schemeClr val="accent6"/>
                  </a:gs>
                  <a:gs pos="86000">
                    <a:schemeClr val="accent6"/>
                  </a:gs>
                </a:gsLst>
                <a:lin ang="5400000" scaled="0"/>
              </a:gradFill>
            </a:endParaRPr>
          </a:p>
        </p:txBody>
      </p:sp>
      <p:pic>
        <p:nvPicPr>
          <p:cNvPr id="2" name="Picture 1"/>
          <p:cNvPicPr>
            <a:picLocks/>
          </p:cNvPicPr>
          <p:nvPr/>
        </p:nvPicPr>
        <p:blipFill rotWithShape="1">
          <a:blip r:embed="rId3" cstate="screen">
            <a:extLst>
              <a:ext uri="{28A0092B-C50C-407E-A947-70E740481C1C}">
                <a14:useLocalDpi xmlns:a14="http://schemas.microsoft.com/office/drawing/2010/main"/>
              </a:ext>
            </a:extLst>
          </a:blip>
          <a:srcRect/>
          <a:stretch/>
        </p:blipFill>
        <p:spPr bwMode="ltGray">
          <a:xfrm>
            <a:off x="3930650" y="2125663"/>
            <a:ext cx="3611880" cy="3657600"/>
          </a:xfrm>
          <a:prstGeom prst="rect">
            <a:avLst/>
          </a:prstGeom>
          <a:ln w="3175">
            <a:noFill/>
          </a:ln>
        </p:spPr>
      </p:pic>
      <p:pic>
        <p:nvPicPr>
          <p:cNvPr id="16" name="Picture 15"/>
          <p:cNvPicPr>
            <a:picLocks/>
          </p:cNvPicPr>
          <p:nvPr/>
        </p:nvPicPr>
        <p:blipFill rotWithShape="1">
          <a:blip r:embed="rId4" cstate="screen">
            <a:extLst>
              <a:ext uri="{28A0092B-C50C-407E-A947-70E740481C1C}">
                <a14:useLocalDpi xmlns:a14="http://schemas.microsoft.com/office/drawing/2010/main"/>
              </a:ext>
            </a:extLst>
          </a:blip>
          <a:srcRect/>
          <a:stretch/>
        </p:blipFill>
        <p:spPr bwMode="ltGray">
          <a:xfrm>
            <a:off x="275489" y="2125663"/>
            <a:ext cx="3611880" cy="3657600"/>
          </a:xfrm>
          <a:prstGeom prst="rect">
            <a:avLst/>
          </a:prstGeom>
        </p:spPr>
      </p:pic>
      <p:pic>
        <p:nvPicPr>
          <p:cNvPr id="21" name="Picture 2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bwMode="ltGray">
          <a:xfrm>
            <a:off x="7592277" y="2125663"/>
            <a:ext cx="3659072" cy="3657600"/>
          </a:xfrm>
          <a:prstGeom prst="rect">
            <a:avLst/>
          </a:prstGeom>
        </p:spPr>
      </p:pic>
      <p:sp>
        <p:nvSpPr>
          <p:cNvPr id="18" name="Rectangle 17"/>
          <p:cNvSpPr>
            <a:spLocks noChangeAspect="1"/>
          </p:cNvSpPr>
          <p:nvPr/>
        </p:nvSpPr>
        <p:spPr bwMode="auto">
          <a:xfrm>
            <a:off x="293824" y="5783263"/>
            <a:ext cx="3593545" cy="8874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dirty="0">
                <a:gradFill>
                  <a:gsLst>
                    <a:gs pos="1250">
                      <a:schemeClr val="tx1"/>
                    </a:gs>
                    <a:gs pos="99000">
                      <a:schemeClr val="tx1"/>
                    </a:gs>
                  </a:gsLst>
                  <a:lin ang="5400000" scaled="0"/>
                </a:gradFill>
                <a:ea typeface="Segoe UI" pitchFamily="34" charset="0"/>
                <a:cs typeface="Segoe UI" pitchFamily="34" charset="0"/>
              </a:rPr>
              <a:t>This text shape has no fill.</a:t>
            </a:r>
            <a:br>
              <a:rPr lang="en-US" dirty="0">
                <a:gradFill>
                  <a:gsLst>
                    <a:gs pos="1250">
                      <a:schemeClr val="tx1"/>
                    </a:gs>
                    <a:gs pos="99000">
                      <a:schemeClr val="tx1"/>
                    </a:gs>
                  </a:gsLst>
                  <a:lin ang="5400000" scaled="0"/>
                </a:gradFill>
                <a:ea typeface="Segoe UI" pitchFamily="34" charset="0"/>
                <a:cs typeface="Segoe UI" pitchFamily="34" charset="0"/>
              </a:rPr>
            </a:br>
            <a:r>
              <a:rPr lang="en-US" dirty="0">
                <a:gradFill>
                  <a:gsLst>
                    <a:gs pos="1250">
                      <a:schemeClr val="tx1"/>
                    </a:gs>
                    <a:gs pos="99000">
                      <a:schemeClr val="tx1"/>
                    </a:gs>
                  </a:gsLst>
                  <a:lin ang="5400000" scaled="0"/>
                </a:gradFill>
                <a:ea typeface="Segoe UI" pitchFamily="34" charset="0"/>
                <a:cs typeface="Segoe UI" pitchFamily="34" charset="0"/>
              </a:rPr>
              <a:t>It uses the same default interior margins as content tiles </a:t>
            </a:r>
            <a:endParaRPr lang="en-US" dirty="0" smtClean="0">
              <a:gradFill>
                <a:gsLst>
                  <a:gs pos="1250">
                    <a:schemeClr val="tx1"/>
                  </a:gs>
                  <a:gs pos="99000">
                    <a:schemeClr val="tx1"/>
                  </a:gs>
                </a:gsLst>
                <a:lin ang="5400000" scaled="0"/>
              </a:gradFill>
              <a:ea typeface="Segoe UI" pitchFamily="34" charset="0"/>
              <a:cs typeface="Segoe UI" pitchFamily="34" charset="0"/>
            </a:endParaRPr>
          </a:p>
        </p:txBody>
      </p:sp>
      <p:sp>
        <p:nvSpPr>
          <p:cNvPr id="27" name="Rectangle 26"/>
          <p:cNvSpPr>
            <a:spLocks noChangeAspect="1"/>
          </p:cNvSpPr>
          <p:nvPr/>
        </p:nvSpPr>
        <p:spPr bwMode="auto">
          <a:xfrm>
            <a:off x="7592277" y="5786438"/>
            <a:ext cx="3658336" cy="8842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dirty="0">
                <a:gradFill>
                  <a:gsLst>
                    <a:gs pos="1250">
                      <a:schemeClr val="tx1"/>
                    </a:gs>
                    <a:gs pos="99000">
                      <a:schemeClr val="tx1"/>
                    </a:gs>
                  </a:gsLst>
                  <a:lin ang="5400000" scaled="0"/>
                </a:gradFill>
                <a:ea typeface="Segoe UI" pitchFamily="34" charset="0"/>
                <a:cs typeface="Segoe UI" pitchFamily="34" charset="0"/>
              </a:rPr>
              <a:t>Text can be used </a:t>
            </a:r>
            <a:r>
              <a:rPr lang="en-US" dirty="0" smtClean="0">
                <a:gradFill>
                  <a:gsLst>
                    <a:gs pos="1250">
                      <a:schemeClr val="tx1"/>
                    </a:gs>
                    <a:gs pos="99000">
                      <a:schemeClr val="tx1"/>
                    </a:gs>
                  </a:gsLst>
                  <a:lin ang="5400000" scaled="0"/>
                </a:gradFill>
                <a:ea typeface="Segoe UI" pitchFamily="34" charset="0"/>
                <a:cs typeface="Segoe UI" pitchFamily="34" charset="0"/>
              </a:rPr>
              <a:t>on, above </a:t>
            </a:r>
            <a:r>
              <a:rPr lang="en-US" dirty="0">
                <a:gradFill>
                  <a:gsLst>
                    <a:gs pos="1250">
                      <a:schemeClr val="tx1"/>
                    </a:gs>
                    <a:gs pos="99000">
                      <a:schemeClr val="tx1"/>
                    </a:gs>
                  </a:gsLst>
                  <a:lin ang="5400000" scaled="0"/>
                </a:gradFill>
                <a:ea typeface="Segoe UI" pitchFamily="34" charset="0"/>
                <a:cs typeface="Segoe UI" pitchFamily="34" charset="0"/>
              </a:rPr>
              <a:t>or </a:t>
            </a:r>
            <a:br>
              <a:rPr lang="en-US" dirty="0">
                <a:gradFill>
                  <a:gsLst>
                    <a:gs pos="1250">
                      <a:schemeClr val="tx1"/>
                    </a:gs>
                    <a:gs pos="99000">
                      <a:schemeClr val="tx1"/>
                    </a:gs>
                  </a:gsLst>
                  <a:lin ang="5400000" scaled="0"/>
                </a:gradFill>
                <a:ea typeface="Segoe UI" pitchFamily="34" charset="0"/>
                <a:cs typeface="Segoe UI" pitchFamily="34" charset="0"/>
              </a:rPr>
            </a:br>
            <a:r>
              <a:rPr lang="en-US" dirty="0">
                <a:gradFill>
                  <a:gsLst>
                    <a:gs pos="1250">
                      <a:schemeClr val="tx1"/>
                    </a:gs>
                    <a:gs pos="99000">
                      <a:schemeClr val="tx1"/>
                    </a:gs>
                  </a:gsLst>
                  <a:lin ang="5400000" scaled="0"/>
                </a:gradFill>
                <a:ea typeface="Segoe UI" pitchFamily="34" charset="0"/>
                <a:cs typeface="Segoe UI" pitchFamily="34" charset="0"/>
              </a:rPr>
              <a:t>below photos.</a:t>
            </a:r>
          </a:p>
        </p:txBody>
      </p:sp>
      <p:sp>
        <p:nvSpPr>
          <p:cNvPr id="13" name="TextBox 12"/>
          <p:cNvSpPr txBox="1"/>
          <p:nvPr/>
        </p:nvSpPr>
        <p:spPr>
          <a:xfrm>
            <a:off x="273048" y="1212850"/>
            <a:ext cx="7319229" cy="912428"/>
          </a:xfrm>
          <a:prstGeom prst="rect">
            <a:avLst/>
          </a:prstGeom>
          <a:noFill/>
        </p:spPr>
        <p:txBody>
          <a:bodyPr wrap="square" lIns="182880" tIns="146304" rIns="182880" bIns="146304" rtlCol="0">
            <a:noAutofit/>
          </a:bodyPr>
          <a:lstStyle/>
          <a:p>
            <a:r>
              <a:rPr lang="en-US" sz="2000" dirty="0">
                <a:gradFill>
                  <a:gsLst>
                    <a:gs pos="1250">
                      <a:schemeClr val="tx1"/>
                    </a:gs>
                    <a:gs pos="99000">
                      <a:schemeClr val="tx1"/>
                    </a:gs>
                  </a:gsLst>
                  <a:lin ang="5400000" scaled="0"/>
                </a:gradFill>
              </a:rPr>
              <a:t>It’s permissible to add 05” gaps between photos when doing so helps </a:t>
            </a:r>
            <a:r>
              <a:rPr lang="en-US" sz="2000" dirty="0" smtClean="0">
                <a:gradFill>
                  <a:gsLst>
                    <a:gs pos="1250">
                      <a:schemeClr val="tx1"/>
                    </a:gs>
                    <a:gs pos="99000">
                      <a:schemeClr val="tx1"/>
                    </a:gs>
                  </a:gsLst>
                  <a:lin ang="5400000" scaled="0"/>
                </a:gradFill>
              </a:rPr>
              <a:t>the photos read better.</a:t>
            </a:r>
            <a:endParaRPr lang="en-US" sz="2000" dirty="0">
              <a:gradFill>
                <a:gsLst>
                  <a:gs pos="1250">
                    <a:schemeClr val="tx1"/>
                  </a:gs>
                  <a:gs pos="99000">
                    <a:schemeClr val="tx1"/>
                  </a:gs>
                </a:gsLst>
                <a:lin ang="5400000" scaled="0"/>
              </a:gradFill>
            </a:endParaRPr>
          </a:p>
        </p:txBody>
      </p:sp>
      <p:cxnSp>
        <p:nvCxnSpPr>
          <p:cNvPr id="17" name="Straight Connector 16"/>
          <p:cNvCxnSpPr/>
          <p:nvPr/>
        </p:nvCxnSpPr>
        <p:spPr>
          <a:xfrm>
            <a:off x="473767" y="-1"/>
            <a:ext cx="0" cy="6995160"/>
          </a:xfrm>
          <a:prstGeom prst="line">
            <a:avLst/>
          </a:prstGeom>
          <a:ln>
            <a:solidFill>
              <a:schemeClr val="tx1">
                <a:lumMod val="50000"/>
                <a:lumOff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p:cNvSpPr>
            <a:spLocks noChangeAspect="1"/>
          </p:cNvSpPr>
          <p:nvPr/>
        </p:nvSpPr>
        <p:spPr bwMode="auto">
          <a:xfrm>
            <a:off x="3930651" y="5786438"/>
            <a:ext cx="3635108" cy="8842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a:lnSpc>
                <a:spcPct val="90000"/>
              </a:lnSpc>
              <a:spcAft>
                <a:spcPts val="1800"/>
              </a:spcAft>
            </a:pPr>
            <a:r>
              <a:rPr lang="en-US" dirty="0">
                <a:gradFill>
                  <a:gsLst>
                    <a:gs pos="1250">
                      <a:schemeClr val="tx1"/>
                    </a:gs>
                    <a:gs pos="99000">
                      <a:schemeClr val="tx1"/>
                    </a:gs>
                  </a:gsLst>
                  <a:lin ang="5400000" scaled="0"/>
                </a:gradFill>
              </a:rPr>
              <a:t>Align all text blocks to the content tiles interior margins</a:t>
            </a:r>
          </a:p>
        </p:txBody>
      </p:sp>
      <p:sp>
        <p:nvSpPr>
          <p:cNvPr id="23" name="Rectangle 22"/>
          <p:cNvSpPr>
            <a:spLocks noChangeAspect="1"/>
          </p:cNvSpPr>
          <p:nvPr/>
        </p:nvSpPr>
        <p:spPr bwMode="ltGray">
          <a:xfrm>
            <a:off x="275695" y="2125661"/>
            <a:ext cx="3611880" cy="3657601"/>
          </a:xfrm>
          <a:prstGeom prst="rect">
            <a:avLst/>
          </a:prstGeom>
          <a:gradFill>
            <a:gsLst>
              <a:gs pos="9000">
                <a:srgbClr val="000000">
                  <a:alpha val="49000"/>
                </a:srgbClr>
              </a:gs>
              <a:gs pos="32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This photo measures </a:t>
            </a:r>
            <a:br>
              <a:rPr lang="en-US" sz="2000" dirty="0" smtClean="0">
                <a:gradFill>
                  <a:gsLst>
                    <a:gs pos="0">
                      <a:srgbClr val="FFFFFF"/>
                    </a:gs>
                    <a:gs pos="100000">
                      <a:srgbClr val="FFFFFF"/>
                    </a:gs>
                  </a:gsLst>
                  <a:lin ang="5400000" scaled="0"/>
                </a:gradFill>
                <a:ea typeface="Segoe UI" pitchFamily="34" charset="0"/>
                <a:cs typeface="Segoe UI" pitchFamily="34" charset="0"/>
              </a:rPr>
            </a:br>
            <a:r>
              <a:rPr lang="en-US" sz="2000" dirty="0" smtClean="0">
                <a:gradFill>
                  <a:gsLst>
                    <a:gs pos="0">
                      <a:srgbClr val="FFFFFF"/>
                    </a:gs>
                    <a:gs pos="100000">
                      <a:srgbClr val="FFFFFF"/>
                    </a:gs>
                  </a:gsLst>
                  <a:lin ang="5400000" scaled="0"/>
                </a:gradFill>
                <a:ea typeface="Segoe UI" pitchFamily="34" charset="0"/>
                <a:cs typeface="Segoe UI" pitchFamily="34" charset="0"/>
              </a:rPr>
              <a:t>3.95”w x 4”h </a:t>
            </a:r>
          </a:p>
        </p:txBody>
      </p:sp>
      <p:sp>
        <p:nvSpPr>
          <p:cNvPr id="24" name="Rectangle 23"/>
          <p:cNvSpPr>
            <a:spLocks noChangeAspect="1"/>
          </p:cNvSpPr>
          <p:nvPr/>
        </p:nvSpPr>
        <p:spPr bwMode="auto">
          <a:xfrm>
            <a:off x="3942265" y="2125661"/>
            <a:ext cx="3611880" cy="3657601"/>
          </a:xfrm>
          <a:prstGeom prst="rect">
            <a:avLst/>
          </a:prstGeom>
          <a:gradFill>
            <a:gsLst>
              <a:gs pos="9000">
                <a:srgbClr val="000000">
                  <a:alpha val="49000"/>
                </a:srgbClr>
              </a:gs>
              <a:gs pos="32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This photo measures </a:t>
            </a:r>
            <a:br>
              <a:rPr lang="en-US" sz="2000" dirty="0" smtClean="0">
                <a:gradFill>
                  <a:gsLst>
                    <a:gs pos="0">
                      <a:srgbClr val="FFFFFF"/>
                    </a:gs>
                    <a:gs pos="100000">
                      <a:srgbClr val="FFFFFF"/>
                    </a:gs>
                  </a:gsLst>
                  <a:lin ang="5400000" scaled="0"/>
                </a:gradFill>
                <a:ea typeface="Segoe UI" pitchFamily="34" charset="0"/>
                <a:cs typeface="Segoe UI" pitchFamily="34" charset="0"/>
              </a:rPr>
            </a:br>
            <a:r>
              <a:rPr lang="en-US" sz="2000" dirty="0" smtClean="0">
                <a:gradFill>
                  <a:gsLst>
                    <a:gs pos="0">
                      <a:srgbClr val="FFFFFF"/>
                    </a:gs>
                    <a:gs pos="100000">
                      <a:srgbClr val="FFFFFF"/>
                    </a:gs>
                  </a:gsLst>
                  <a:lin ang="5400000" scaled="0"/>
                </a:gradFill>
                <a:ea typeface="Segoe UI" pitchFamily="34" charset="0"/>
                <a:cs typeface="Segoe UI" pitchFamily="34" charset="0"/>
              </a:rPr>
              <a:t>3.95”w x 4”h </a:t>
            </a:r>
          </a:p>
        </p:txBody>
      </p:sp>
      <p:sp>
        <p:nvSpPr>
          <p:cNvPr id="25" name="Rectangle 24"/>
          <p:cNvSpPr>
            <a:spLocks noChangeAspect="1"/>
          </p:cNvSpPr>
          <p:nvPr/>
        </p:nvSpPr>
        <p:spPr bwMode="auto">
          <a:xfrm>
            <a:off x="7615505" y="2125661"/>
            <a:ext cx="3611880" cy="3657601"/>
          </a:xfrm>
          <a:prstGeom prst="rect">
            <a:avLst/>
          </a:prstGeom>
          <a:gradFill>
            <a:gsLst>
              <a:gs pos="9000">
                <a:srgbClr val="000000">
                  <a:alpha val="49000"/>
                </a:srgbClr>
              </a:gs>
              <a:gs pos="32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This photo measures </a:t>
            </a:r>
            <a:br>
              <a:rPr lang="en-US" sz="2000" dirty="0" smtClean="0">
                <a:gradFill>
                  <a:gsLst>
                    <a:gs pos="0">
                      <a:srgbClr val="FFFFFF"/>
                    </a:gs>
                    <a:gs pos="100000">
                      <a:srgbClr val="FFFFFF"/>
                    </a:gs>
                  </a:gsLst>
                  <a:lin ang="5400000" scaled="0"/>
                </a:gradFill>
                <a:ea typeface="Segoe UI" pitchFamily="34" charset="0"/>
                <a:cs typeface="Segoe UI" pitchFamily="34" charset="0"/>
              </a:rPr>
            </a:br>
            <a:r>
              <a:rPr lang="en-US" sz="2000" dirty="0" smtClean="0">
                <a:gradFill>
                  <a:gsLst>
                    <a:gs pos="0">
                      <a:srgbClr val="FFFFFF"/>
                    </a:gs>
                    <a:gs pos="100000">
                      <a:srgbClr val="FFFFFF"/>
                    </a:gs>
                  </a:gsLst>
                  <a:lin ang="5400000" scaled="0"/>
                </a:gradFill>
                <a:ea typeface="Segoe UI" pitchFamily="34" charset="0"/>
                <a:cs typeface="Segoe UI" pitchFamily="34" charset="0"/>
              </a:rPr>
              <a:t>4”w x 4”h </a:t>
            </a:r>
          </a:p>
        </p:txBody>
      </p:sp>
      <p:cxnSp>
        <p:nvCxnSpPr>
          <p:cNvPr id="15" name="Straight Connector 14"/>
          <p:cNvCxnSpPr/>
          <p:nvPr/>
        </p:nvCxnSpPr>
        <p:spPr>
          <a:xfrm>
            <a:off x="4133088" y="1782445"/>
            <a:ext cx="0" cy="5212080"/>
          </a:xfrm>
          <a:prstGeom prst="line">
            <a:avLst/>
          </a:prstGeom>
          <a:ln>
            <a:solidFill>
              <a:schemeClr val="tx1">
                <a:lumMod val="50000"/>
                <a:lumOff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799832" y="1782445"/>
            <a:ext cx="0" cy="5212080"/>
          </a:xfrm>
          <a:prstGeom prst="line">
            <a:avLst/>
          </a:prstGeom>
          <a:ln>
            <a:solidFill>
              <a:schemeClr val="tx1">
                <a:lumMod val="50000"/>
                <a:lumOff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504237" y="317555"/>
            <a:ext cx="3657601" cy="738664"/>
          </a:xfrm>
          <a:prstGeom prst="rect">
            <a:avLst/>
          </a:prstGeom>
        </p:spPr>
        <p:txBody>
          <a:bodyPr wrap="square">
            <a:spAutoFit/>
          </a:bodyPr>
          <a:lstStyle/>
          <a:p>
            <a:r>
              <a:rPr lang="en-US" sz="1400" dirty="0" smtClean="0">
                <a:gradFill>
                  <a:gsLst>
                    <a:gs pos="1250">
                      <a:schemeClr val="tx1"/>
                    </a:gs>
                    <a:gs pos="99000">
                      <a:schemeClr val="tx1"/>
                    </a:gs>
                  </a:gsLst>
                  <a:lin ang="5400000" scaled="0"/>
                </a:gradFill>
              </a:rPr>
              <a:t>Design </a:t>
            </a:r>
            <a:r>
              <a:rPr lang="en-US" sz="1400" dirty="0">
                <a:gradFill>
                  <a:gsLst>
                    <a:gs pos="1250">
                      <a:schemeClr val="tx1"/>
                    </a:gs>
                    <a:gs pos="99000">
                      <a:schemeClr val="tx1"/>
                    </a:gs>
                  </a:gsLst>
                  <a:lin ang="5400000" scaled="0"/>
                </a:gradFill>
              </a:rPr>
              <a:t>Tip: T</a:t>
            </a:r>
            <a:r>
              <a:rPr lang="en-US" sz="1400" dirty="0" smtClean="0">
                <a:gradFill>
                  <a:gsLst>
                    <a:gs pos="1250">
                      <a:schemeClr val="tx1"/>
                    </a:gs>
                    <a:gs pos="99000">
                      <a:schemeClr val="tx1"/>
                    </a:gs>
                  </a:gsLst>
                  <a:lin ang="5400000" scaled="0"/>
                </a:gradFill>
              </a:rPr>
              <a:t>urn </a:t>
            </a:r>
            <a:r>
              <a:rPr lang="en-US" sz="1400" dirty="0">
                <a:gradFill>
                  <a:gsLst>
                    <a:gs pos="1250">
                      <a:schemeClr val="tx1"/>
                    </a:gs>
                    <a:gs pos="99000">
                      <a:schemeClr val="tx1"/>
                    </a:gs>
                  </a:gsLst>
                  <a:lin ang="5400000" scaled="0"/>
                </a:gradFill>
              </a:rPr>
              <a:t>on the drawing guides </a:t>
            </a:r>
            <a:r>
              <a:rPr lang="en-US" sz="1400" dirty="0" smtClean="0">
                <a:gradFill>
                  <a:gsLst>
                    <a:gs pos="1250">
                      <a:schemeClr val="tx1"/>
                    </a:gs>
                    <a:gs pos="99000">
                      <a:schemeClr val="tx1"/>
                    </a:gs>
                  </a:gsLst>
                  <a:lin ang="5400000" scaled="0"/>
                </a:gradFill>
              </a:rPr>
              <a:t>(</a:t>
            </a:r>
            <a:r>
              <a:rPr lang="en-US" sz="1400" dirty="0">
                <a:gradFill>
                  <a:gsLst>
                    <a:gs pos="1250">
                      <a:schemeClr val="tx1"/>
                    </a:gs>
                    <a:gs pos="99000">
                      <a:schemeClr val="tx1"/>
                    </a:gs>
                  </a:gsLst>
                  <a:lin ang="5400000" scaled="0"/>
                </a:gradFill>
              </a:rPr>
              <a:t>View -&gt; Guides) to see how content tiles are aligned to the underlying grid system.</a:t>
            </a:r>
          </a:p>
        </p:txBody>
      </p:sp>
    </p:spTree>
    <p:extLst>
      <p:ext uri="{BB962C8B-B14F-4D97-AF65-F5344CB8AC3E}">
        <p14:creationId xmlns:p14="http://schemas.microsoft.com/office/powerpoint/2010/main" val="121235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08147" y="2593057"/>
            <a:ext cx="11313278" cy="847540"/>
          </a:xfrm>
          <a:prstGeom prst="rect">
            <a:avLst/>
          </a:prstGeom>
        </p:spPr>
        <p:txBody>
          <a:bodyPr lIns="93260" tIns="46631" rIns="93260" bIns="46631" anchor="ct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100000">
                      <a:schemeClr val="tx1">
                        <a:lumMod val="65000"/>
                        <a:lumOff val="35000"/>
                      </a:schemeClr>
                    </a:gs>
                  </a:gsLst>
                  <a:lin ang="5400000" scaled="0"/>
                  <a:tileRect/>
                </a:gradFill>
                <a:effectLst/>
                <a:latin typeface="+mj-lt"/>
                <a:ea typeface="+mn-ea"/>
                <a:cs typeface="Arial" charset="0"/>
              </a:defRPr>
            </a:lvl1pPr>
          </a:lstStyle>
          <a:p>
            <a:endParaRPr sz="9000" dirty="0">
              <a:gradFill>
                <a:gsLst>
                  <a:gs pos="96667">
                    <a:srgbClr val="FFFFFF"/>
                  </a:gs>
                  <a:gs pos="90000">
                    <a:srgbClr val="FFFFFF"/>
                  </a:gs>
                </a:gsLst>
                <a:lin ang="5400000" scaled="0"/>
              </a:gradFill>
              <a:cs typeface="Segoe UI" pitchFamily="34" charset="0"/>
            </a:endParaRPr>
          </a:p>
        </p:txBody>
      </p:sp>
      <p:sp>
        <p:nvSpPr>
          <p:cNvPr id="3" name="Title 2"/>
          <p:cNvSpPr>
            <a:spLocks noGrp="1"/>
          </p:cNvSpPr>
          <p:nvPr>
            <p:ph type="title"/>
          </p:nvPr>
        </p:nvSpPr>
        <p:spPr>
          <a:xfrm>
            <a:off x="274638" y="1212373"/>
            <a:ext cx="11887200" cy="1831975"/>
          </a:xfrm>
        </p:spPr>
        <p:txBody>
          <a:bodyPr/>
          <a:lstStyle/>
          <a:p>
            <a:r>
              <a:rPr lang="en-US" sz="7200" dirty="0" smtClean="0"/>
              <a:t>All about icons</a:t>
            </a:r>
            <a:endParaRPr lang="en-US" sz="7200" dirty="0"/>
          </a:p>
        </p:txBody>
      </p:sp>
      <p:sp>
        <p:nvSpPr>
          <p:cNvPr id="6" name="Rectangle 5"/>
          <p:cNvSpPr/>
          <p:nvPr/>
        </p:nvSpPr>
        <p:spPr>
          <a:xfrm>
            <a:off x="273050" y="3044348"/>
            <a:ext cx="11157210" cy="1541961"/>
          </a:xfrm>
          <a:prstGeom prst="rect">
            <a:avLst/>
          </a:prstGeom>
        </p:spPr>
        <p:txBody>
          <a:bodyPr wrap="square" lIns="182880" tIns="146304" rIns="182880" bIns="146304">
            <a:spAutoFit/>
          </a:bodyPr>
          <a:lstStyle/>
          <a:p>
            <a:pPr>
              <a:lnSpc>
                <a:spcPct val="90000"/>
              </a:lnSpc>
              <a:spcAft>
                <a:spcPts val="1200"/>
              </a:spcAft>
            </a:pPr>
            <a:r>
              <a:rPr lang="en-US" sz="3000" dirty="0">
                <a:ln w="3175">
                  <a:noFill/>
                </a:ln>
                <a:gradFill>
                  <a:gsLst>
                    <a:gs pos="10101">
                      <a:schemeClr val="tx1"/>
                    </a:gs>
                    <a:gs pos="37000">
                      <a:schemeClr val="tx1"/>
                    </a:gs>
                  </a:gsLst>
                  <a:lin ang="5400000" scaled="0"/>
                </a:gradFill>
                <a:latin typeface="Segoe UI Light"/>
                <a:cs typeface="Segoe UI" pitchFamily="34" charset="0"/>
              </a:rPr>
              <a:t>Simple and direct, an icon condenses a message into its</a:t>
            </a:r>
            <a:br>
              <a:rPr lang="en-US" sz="3000" dirty="0">
                <a:ln w="3175">
                  <a:noFill/>
                </a:ln>
                <a:gradFill>
                  <a:gsLst>
                    <a:gs pos="10101">
                      <a:schemeClr val="tx1"/>
                    </a:gs>
                    <a:gs pos="37000">
                      <a:schemeClr val="tx1"/>
                    </a:gs>
                  </a:gsLst>
                  <a:lin ang="5400000" scaled="0"/>
                </a:gradFill>
                <a:latin typeface="Segoe UI Light"/>
                <a:cs typeface="Segoe UI" pitchFamily="34" charset="0"/>
              </a:rPr>
            </a:br>
            <a:r>
              <a:rPr lang="en-US" sz="3000" dirty="0">
                <a:ln w="3175">
                  <a:noFill/>
                </a:ln>
                <a:gradFill>
                  <a:gsLst>
                    <a:gs pos="10101">
                      <a:schemeClr val="tx1"/>
                    </a:gs>
                    <a:gs pos="37000">
                      <a:schemeClr val="tx1"/>
                    </a:gs>
                  </a:gsLst>
                  <a:lin ang="5400000" scaled="0"/>
                </a:gradFill>
                <a:latin typeface="Segoe UI Light"/>
                <a:cs typeface="Segoe UI" pitchFamily="34" charset="0"/>
              </a:rPr>
              <a:t>simplest form. Less is more. Icons make it easier for consumers </a:t>
            </a:r>
            <a:r>
              <a:rPr lang="en-US" sz="3000" dirty="0" smtClean="0">
                <a:ln w="3175">
                  <a:noFill/>
                </a:ln>
                <a:gradFill>
                  <a:gsLst>
                    <a:gs pos="10101">
                      <a:schemeClr val="tx1"/>
                    </a:gs>
                    <a:gs pos="37000">
                      <a:schemeClr val="tx1"/>
                    </a:gs>
                  </a:gsLst>
                  <a:lin ang="5400000" scaled="0"/>
                </a:gradFill>
                <a:latin typeface="Segoe UI Light"/>
                <a:cs typeface="Segoe UI" pitchFamily="34" charset="0"/>
              </a:rPr>
              <a:t>to recognize </a:t>
            </a:r>
            <a:r>
              <a:rPr lang="en-US" sz="3000" dirty="0">
                <a:ln w="3175">
                  <a:noFill/>
                </a:ln>
                <a:gradFill>
                  <a:gsLst>
                    <a:gs pos="10101">
                      <a:schemeClr val="tx1"/>
                    </a:gs>
                    <a:gs pos="37000">
                      <a:schemeClr val="tx1"/>
                    </a:gs>
                  </a:gsLst>
                  <a:lin ang="5400000" scaled="0"/>
                </a:gradFill>
                <a:latin typeface="Segoe UI Light"/>
                <a:cs typeface="Segoe UI" pitchFamily="34" charset="0"/>
              </a:rPr>
              <a:t>identical functions, or call to actions, in different contexts.</a:t>
            </a:r>
          </a:p>
        </p:txBody>
      </p:sp>
    </p:spTree>
    <p:extLst>
      <p:ext uri="{BB962C8B-B14F-4D97-AF65-F5344CB8AC3E}">
        <p14:creationId xmlns:p14="http://schemas.microsoft.com/office/powerpoint/2010/main" val="117169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Choosing the right icons</a:t>
            </a:r>
            <a:endParaRPr lang="en-US" dirty="0"/>
          </a:p>
        </p:txBody>
      </p:sp>
      <p:sp>
        <p:nvSpPr>
          <p:cNvPr id="5" name="Text Placeholder 4"/>
          <p:cNvSpPr>
            <a:spLocks noGrp="1"/>
          </p:cNvSpPr>
          <p:nvPr>
            <p:ph type="body" sz="quarter" idx="11"/>
          </p:nvPr>
        </p:nvSpPr>
        <p:spPr>
          <a:prstGeom prst="rect">
            <a:avLst/>
          </a:prstGeom>
        </p:spPr>
        <p:txBody>
          <a:bodyPr/>
          <a:lstStyle/>
          <a:p>
            <a:r>
              <a:rPr lang="en-US" dirty="0" smtClean="0"/>
              <a:t>Guidelines for icons</a:t>
            </a:r>
          </a:p>
          <a:p>
            <a:pPr lvl="1"/>
            <a:r>
              <a:rPr lang="en-US" dirty="0" smtClean="0"/>
              <a:t>Icons are actionable and purposeful—they have a clear function</a:t>
            </a:r>
          </a:p>
          <a:p>
            <a:pPr lvl="1"/>
            <a:r>
              <a:rPr lang="en-US" dirty="0" smtClean="0"/>
              <a:t>Resist see and say</a:t>
            </a:r>
          </a:p>
          <a:p>
            <a:pPr lvl="1"/>
            <a:r>
              <a:rPr lang="en-US" dirty="0" smtClean="0"/>
              <a:t>Choose from existing brand icons</a:t>
            </a:r>
          </a:p>
          <a:p>
            <a:pPr lvl="1"/>
            <a:r>
              <a:rPr lang="en-US" dirty="0" smtClean="0"/>
              <a:t>Icons should never be used decoratively</a:t>
            </a:r>
          </a:p>
          <a:p>
            <a:pPr lvl="1"/>
            <a:r>
              <a:rPr lang="en-US" dirty="0" smtClean="0"/>
              <a:t>Don’t use an icon if the message can be communicated in another way</a:t>
            </a:r>
          </a:p>
          <a:p>
            <a:pPr lvl="1"/>
            <a:r>
              <a:rPr lang="en-US" dirty="0" smtClean="0"/>
              <a:t>Don’t represent a complex message with an icon</a:t>
            </a:r>
          </a:p>
          <a:p>
            <a:pPr lvl="1"/>
            <a:r>
              <a:rPr lang="en-US" dirty="0" smtClean="0"/>
              <a:t>Icons should only appear in white or black </a:t>
            </a:r>
          </a:p>
          <a:p>
            <a:pPr lvl="1"/>
            <a:r>
              <a:rPr lang="en-US" dirty="0" smtClean="0"/>
              <a:t>They may be placed within content tiles or on backgrounds</a:t>
            </a:r>
          </a:p>
          <a:p>
            <a:r>
              <a:rPr lang="en-US" dirty="0" smtClean="0"/>
              <a:t>If you need new icons…</a:t>
            </a:r>
          </a:p>
          <a:p>
            <a:pPr lvl="1"/>
            <a:r>
              <a:rPr lang="en-US" dirty="0" smtClean="0"/>
              <a:t>Contact brand@microsoft.com for additional information</a:t>
            </a:r>
          </a:p>
          <a:p>
            <a:pPr lvl="1"/>
            <a:r>
              <a:rPr lang="en-US" dirty="0" smtClean="0"/>
              <a:t>Do not create a new icon if one already exists</a:t>
            </a:r>
            <a:endParaRPr lang="en-US" dirty="0"/>
          </a:p>
        </p:txBody>
      </p:sp>
    </p:spTree>
    <p:extLst>
      <p:ext uri="{BB962C8B-B14F-4D97-AF65-F5344CB8AC3E}">
        <p14:creationId xmlns:p14="http://schemas.microsoft.com/office/powerpoint/2010/main" val="324698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0" name="Freeform 78"/>
          <p:cNvSpPr>
            <a:spLocks noChangeAspect="1" noEditPoints="1"/>
          </p:cNvSpPr>
          <p:nvPr/>
        </p:nvSpPr>
        <p:spPr bwMode="black">
          <a:xfrm>
            <a:off x="6122395" y="6137985"/>
            <a:ext cx="218226" cy="218226"/>
          </a:xfrm>
          <a:custGeom>
            <a:avLst/>
            <a:gdLst>
              <a:gd name="T0" fmla="*/ 69 w 69"/>
              <a:gd name="T1" fmla="*/ 0 h 69"/>
              <a:gd name="T2" fmla="*/ 69 w 69"/>
              <a:gd name="T3" fmla="*/ 69 h 69"/>
              <a:gd name="T4" fmla="*/ 23 w 69"/>
              <a:gd name="T5" fmla="*/ 34 h 69"/>
              <a:gd name="T6" fmla="*/ 69 w 69"/>
              <a:gd name="T7" fmla="*/ 0 h 69"/>
              <a:gd name="T8" fmla="*/ 0 w 69"/>
              <a:gd name="T9" fmla="*/ 66 h 69"/>
              <a:gd name="T10" fmla="*/ 15 w 69"/>
              <a:gd name="T11" fmla="*/ 66 h 69"/>
              <a:gd name="T12" fmla="*/ 15 w 69"/>
              <a:gd name="T13" fmla="*/ 3 h 69"/>
              <a:gd name="T14" fmla="*/ 0 w 69"/>
              <a:gd name="T15" fmla="*/ 3 h 69"/>
              <a:gd name="T16" fmla="*/ 0 w 69"/>
              <a:gd name="T17" fmla="*/ 6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9">
                <a:moveTo>
                  <a:pt x="69" y="0"/>
                </a:moveTo>
                <a:lnTo>
                  <a:pt x="69" y="69"/>
                </a:lnTo>
                <a:lnTo>
                  <a:pt x="23" y="34"/>
                </a:lnTo>
                <a:lnTo>
                  <a:pt x="69" y="0"/>
                </a:lnTo>
                <a:close/>
                <a:moveTo>
                  <a:pt x="0" y="66"/>
                </a:moveTo>
                <a:lnTo>
                  <a:pt x="15" y="66"/>
                </a:lnTo>
                <a:lnTo>
                  <a:pt x="15" y="3"/>
                </a:lnTo>
                <a:lnTo>
                  <a:pt x="0" y="3"/>
                </a:lnTo>
                <a:lnTo>
                  <a:pt x="0" y="66"/>
                </a:ln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41" name="Freeform 79"/>
          <p:cNvSpPr>
            <a:spLocks noChangeAspect="1"/>
          </p:cNvSpPr>
          <p:nvPr/>
        </p:nvSpPr>
        <p:spPr bwMode="black">
          <a:xfrm>
            <a:off x="503660" y="1511581"/>
            <a:ext cx="414316" cy="303620"/>
          </a:xfrm>
          <a:custGeom>
            <a:avLst/>
            <a:gdLst>
              <a:gd name="T0" fmla="*/ 45 w 131"/>
              <a:gd name="T1" fmla="*/ 60 h 96"/>
              <a:gd name="T2" fmla="*/ 83 w 131"/>
              <a:gd name="T3" fmla="*/ 96 h 96"/>
              <a:gd name="T4" fmla="*/ 51 w 131"/>
              <a:gd name="T5" fmla="*/ 96 h 96"/>
              <a:gd name="T6" fmla="*/ 0 w 131"/>
              <a:gd name="T7" fmla="*/ 47 h 96"/>
              <a:gd name="T8" fmla="*/ 51 w 131"/>
              <a:gd name="T9" fmla="*/ 0 h 96"/>
              <a:gd name="T10" fmla="*/ 83 w 131"/>
              <a:gd name="T11" fmla="*/ 0 h 96"/>
              <a:gd name="T12" fmla="*/ 45 w 131"/>
              <a:gd name="T13" fmla="*/ 35 h 96"/>
              <a:gd name="T14" fmla="*/ 131 w 131"/>
              <a:gd name="T15" fmla="*/ 35 h 96"/>
              <a:gd name="T16" fmla="*/ 131 w 131"/>
              <a:gd name="T17" fmla="*/ 60 h 96"/>
              <a:gd name="T18" fmla="*/ 45 w 131"/>
              <a:gd name="T19"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45" y="60"/>
                </a:moveTo>
                <a:lnTo>
                  <a:pt x="83" y="96"/>
                </a:lnTo>
                <a:lnTo>
                  <a:pt x="51" y="96"/>
                </a:lnTo>
                <a:lnTo>
                  <a:pt x="0" y="47"/>
                </a:lnTo>
                <a:lnTo>
                  <a:pt x="51" y="0"/>
                </a:lnTo>
                <a:lnTo>
                  <a:pt x="83" y="0"/>
                </a:lnTo>
                <a:lnTo>
                  <a:pt x="45" y="35"/>
                </a:lnTo>
                <a:lnTo>
                  <a:pt x="131" y="35"/>
                </a:lnTo>
                <a:lnTo>
                  <a:pt x="131" y="60"/>
                </a:lnTo>
                <a:lnTo>
                  <a:pt x="45" y="60"/>
                </a:ln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43" name="Freeform 81"/>
          <p:cNvSpPr>
            <a:spLocks noChangeAspect="1" noEditPoints="1"/>
          </p:cNvSpPr>
          <p:nvPr/>
        </p:nvSpPr>
        <p:spPr bwMode="black">
          <a:xfrm>
            <a:off x="514731" y="2444410"/>
            <a:ext cx="392175" cy="30362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44" name="Freeform 82"/>
          <p:cNvSpPr>
            <a:spLocks noChangeAspect="1" noEditPoints="1"/>
          </p:cNvSpPr>
          <p:nvPr/>
        </p:nvSpPr>
        <p:spPr bwMode="black">
          <a:xfrm>
            <a:off x="8626951" y="4143493"/>
            <a:ext cx="629377" cy="528166"/>
          </a:xfrm>
          <a:custGeom>
            <a:avLst/>
            <a:gdLst>
              <a:gd name="T0" fmla="*/ 52 w 120"/>
              <a:gd name="T1" fmla="*/ 6 h 101"/>
              <a:gd name="T2" fmla="*/ 23 w 120"/>
              <a:gd name="T3" fmla="*/ 48 h 101"/>
              <a:gd name="T4" fmla="*/ 0 w 120"/>
              <a:gd name="T5" fmla="*/ 29 h 101"/>
              <a:gd name="T6" fmla="*/ 7 w 120"/>
              <a:gd name="T7" fmla="*/ 21 h 101"/>
              <a:gd name="T8" fmla="*/ 21 w 120"/>
              <a:gd name="T9" fmla="*/ 33 h 101"/>
              <a:gd name="T10" fmla="*/ 43 w 120"/>
              <a:gd name="T11" fmla="*/ 0 h 101"/>
              <a:gd name="T12" fmla="*/ 52 w 120"/>
              <a:gd name="T13" fmla="*/ 6 h 101"/>
              <a:gd name="T14" fmla="*/ 118 w 120"/>
              <a:gd name="T15" fmla="*/ 44 h 101"/>
              <a:gd name="T16" fmla="*/ 117 w 120"/>
              <a:gd name="T17" fmla="*/ 44 h 101"/>
              <a:gd name="T18" fmla="*/ 108 w 120"/>
              <a:gd name="T19" fmla="*/ 44 h 101"/>
              <a:gd name="T20" fmla="*/ 107 w 120"/>
              <a:gd name="T21" fmla="*/ 44 h 101"/>
              <a:gd name="T22" fmla="*/ 105 w 120"/>
              <a:gd name="T23" fmla="*/ 44 h 101"/>
              <a:gd name="T24" fmla="*/ 103 w 120"/>
              <a:gd name="T25" fmla="*/ 52 h 101"/>
              <a:gd name="T26" fmla="*/ 56 w 120"/>
              <a:gd name="T27" fmla="*/ 52 h 101"/>
              <a:gd name="T28" fmla="*/ 53 w 120"/>
              <a:gd name="T29" fmla="*/ 52 h 101"/>
              <a:gd name="T30" fmla="*/ 50 w 120"/>
              <a:gd name="T31" fmla="*/ 52 h 101"/>
              <a:gd name="T32" fmla="*/ 51 w 120"/>
              <a:gd name="T33" fmla="*/ 55 h 101"/>
              <a:gd name="T34" fmla="*/ 51 w 120"/>
              <a:gd name="T35" fmla="*/ 55 h 101"/>
              <a:gd name="T36" fmla="*/ 56 w 120"/>
              <a:gd name="T37" fmla="*/ 80 h 101"/>
              <a:gd name="T38" fmla="*/ 57 w 120"/>
              <a:gd name="T39" fmla="*/ 81 h 101"/>
              <a:gd name="T40" fmla="*/ 57 w 120"/>
              <a:gd name="T41" fmla="*/ 82 h 101"/>
              <a:gd name="T42" fmla="*/ 59 w 120"/>
              <a:gd name="T43" fmla="*/ 82 h 101"/>
              <a:gd name="T44" fmla="*/ 59 w 120"/>
              <a:gd name="T45" fmla="*/ 82 h 101"/>
              <a:gd name="T46" fmla="*/ 96 w 120"/>
              <a:gd name="T47" fmla="*/ 82 h 101"/>
              <a:gd name="T48" fmla="*/ 95 w 120"/>
              <a:gd name="T49" fmla="*/ 87 h 101"/>
              <a:gd name="T50" fmla="*/ 56 w 120"/>
              <a:gd name="T51" fmla="*/ 87 h 101"/>
              <a:gd name="T52" fmla="*/ 55 w 120"/>
              <a:gd name="T53" fmla="*/ 87 h 101"/>
              <a:gd name="T54" fmla="*/ 53 w 120"/>
              <a:gd name="T55" fmla="*/ 87 h 101"/>
              <a:gd name="T56" fmla="*/ 53 w 120"/>
              <a:gd name="T57" fmla="*/ 92 h 101"/>
              <a:gd name="T58" fmla="*/ 55 w 120"/>
              <a:gd name="T59" fmla="*/ 92 h 101"/>
              <a:gd name="T60" fmla="*/ 55 w 120"/>
              <a:gd name="T61" fmla="*/ 92 h 101"/>
              <a:gd name="T62" fmla="*/ 59 w 120"/>
              <a:gd name="T63" fmla="*/ 92 h 101"/>
              <a:gd name="T64" fmla="*/ 58 w 120"/>
              <a:gd name="T65" fmla="*/ 95 h 101"/>
              <a:gd name="T66" fmla="*/ 64 w 120"/>
              <a:gd name="T67" fmla="*/ 101 h 101"/>
              <a:gd name="T68" fmla="*/ 69 w 120"/>
              <a:gd name="T69" fmla="*/ 95 h 101"/>
              <a:gd name="T70" fmla="*/ 68 w 120"/>
              <a:gd name="T71" fmla="*/ 92 h 101"/>
              <a:gd name="T72" fmla="*/ 91 w 120"/>
              <a:gd name="T73" fmla="*/ 92 h 101"/>
              <a:gd name="T74" fmla="*/ 89 w 120"/>
              <a:gd name="T75" fmla="*/ 95 h 101"/>
              <a:gd name="T76" fmla="*/ 95 w 120"/>
              <a:gd name="T77" fmla="*/ 101 h 101"/>
              <a:gd name="T78" fmla="*/ 100 w 120"/>
              <a:gd name="T79" fmla="*/ 95 h 101"/>
              <a:gd name="T80" fmla="*/ 99 w 120"/>
              <a:gd name="T81" fmla="*/ 91 h 101"/>
              <a:gd name="T82" fmla="*/ 99 w 120"/>
              <a:gd name="T83" fmla="*/ 90 h 101"/>
              <a:gd name="T84" fmla="*/ 101 w 120"/>
              <a:gd name="T85" fmla="*/ 80 h 101"/>
              <a:gd name="T86" fmla="*/ 109 w 120"/>
              <a:gd name="T87" fmla="*/ 48 h 101"/>
              <a:gd name="T88" fmla="*/ 117 w 120"/>
              <a:gd name="T89" fmla="*/ 48 h 101"/>
              <a:gd name="T90" fmla="*/ 118 w 120"/>
              <a:gd name="T91" fmla="*/ 48 h 101"/>
              <a:gd name="T92" fmla="*/ 120 w 120"/>
              <a:gd name="T93" fmla="*/ 48 h 101"/>
              <a:gd name="T94" fmla="*/ 120 w 120"/>
              <a:gd name="T95" fmla="*/ 44 h 101"/>
              <a:gd name="T96" fmla="*/ 118 w 120"/>
              <a:gd name="T97" fmla="*/ 4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 h="101">
                <a:moveTo>
                  <a:pt x="52" y="6"/>
                </a:moveTo>
                <a:cubicBezTo>
                  <a:pt x="23" y="48"/>
                  <a:pt x="23" y="48"/>
                  <a:pt x="23" y="48"/>
                </a:cubicBezTo>
                <a:cubicBezTo>
                  <a:pt x="0" y="29"/>
                  <a:pt x="0" y="29"/>
                  <a:pt x="0" y="29"/>
                </a:cubicBezTo>
                <a:cubicBezTo>
                  <a:pt x="7" y="21"/>
                  <a:pt x="7" y="21"/>
                  <a:pt x="7" y="21"/>
                </a:cubicBezTo>
                <a:cubicBezTo>
                  <a:pt x="21" y="33"/>
                  <a:pt x="21" y="33"/>
                  <a:pt x="21" y="33"/>
                </a:cubicBezTo>
                <a:cubicBezTo>
                  <a:pt x="43" y="0"/>
                  <a:pt x="43" y="0"/>
                  <a:pt x="43" y="0"/>
                </a:cubicBezTo>
                <a:lnTo>
                  <a:pt x="52" y="6"/>
                </a:lnTo>
                <a:close/>
                <a:moveTo>
                  <a:pt x="118" y="44"/>
                </a:moveTo>
                <a:cubicBezTo>
                  <a:pt x="117" y="44"/>
                  <a:pt x="117" y="44"/>
                  <a:pt x="117" y="44"/>
                </a:cubicBezTo>
                <a:cubicBezTo>
                  <a:pt x="108" y="44"/>
                  <a:pt x="108" y="44"/>
                  <a:pt x="108" y="44"/>
                </a:cubicBezTo>
                <a:cubicBezTo>
                  <a:pt x="107" y="44"/>
                  <a:pt x="107" y="44"/>
                  <a:pt x="107" y="44"/>
                </a:cubicBezTo>
                <a:cubicBezTo>
                  <a:pt x="105" y="44"/>
                  <a:pt x="105" y="44"/>
                  <a:pt x="105" y="44"/>
                </a:cubicBezTo>
                <a:cubicBezTo>
                  <a:pt x="103" y="52"/>
                  <a:pt x="103" y="52"/>
                  <a:pt x="103" y="52"/>
                </a:cubicBezTo>
                <a:cubicBezTo>
                  <a:pt x="56" y="52"/>
                  <a:pt x="56" y="52"/>
                  <a:pt x="56" y="52"/>
                </a:cubicBezTo>
                <a:cubicBezTo>
                  <a:pt x="53" y="52"/>
                  <a:pt x="53" y="52"/>
                  <a:pt x="53" y="52"/>
                </a:cubicBezTo>
                <a:cubicBezTo>
                  <a:pt x="50" y="52"/>
                  <a:pt x="50" y="52"/>
                  <a:pt x="50" y="52"/>
                </a:cubicBezTo>
                <a:cubicBezTo>
                  <a:pt x="51" y="55"/>
                  <a:pt x="51" y="55"/>
                  <a:pt x="51" y="55"/>
                </a:cubicBezTo>
                <a:cubicBezTo>
                  <a:pt x="51" y="55"/>
                  <a:pt x="51" y="55"/>
                  <a:pt x="51" y="55"/>
                </a:cubicBezTo>
                <a:cubicBezTo>
                  <a:pt x="56" y="80"/>
                  <a:pt x="56" y="80"/>
                  <a:pt x="56" y="80"/>
                </a:cubicBezTo>
                <a:cubicBezTo>
                  <a:pt x="56" y="81"/>
                  <a:pt x="57" y="81"/>
                  <a:pt x="57" y="81"/>
                </a:cubicBezTo>
                <a:cubicBezTo>
                  <a:pt x="57" y="82"/>
                  <a:pt x="57" y="82"/>
                  <a:pt x="57" y="82"/>
                </a:cubicBezTo>
                <a:cubicBezTo>
                  <a:pt x="59" y="82"/>
                  <a:pt x="59" y="82"/>
                  <a:pt x="59" y="82"/>
                </a:cubicBezTo>
                <a:cubicBezTo>
                  <a:pt x="59" y="82"/>
                  <a:pt x="59" y="82"/>
                  <a:pt x="59" y="82"/>
                </a:cubicBezTo>
                <a:cubicBezTo>
                  <a:pt x="96" y="82"/>
                  <a:pt x="96" y="82"/>
                  <a:pt x="96" y="82"/>
                </a:cubicBezTo>
                <a:cubicBezTo>
                  <a:pt x="95" y="87"/>
                  <a:pt x="95" y="87"/>
                  <a:pt x="95" y="87"/>
                </a:cubicBezTo>
                <a:cubicBezTo>
                  <a:pt x="56" y="87"/>
                  <a:pt x="56" y="87"/>
                  <a:pt x="56" y="87"/>
                </a:cubicBezTo>
                <a:cubicBezTo>
                  <a:pt x="55" y="87"/>
                  <a:pt x="55" y="87"/>
                  <a:pt x="55" y="87"/>
                </a:cubicBezTo>
                <a:cubicBezTo>
                  <a:pt x="53" y="87"/>
                  <a:pt x="53" y="87"/>
                  <a:pt x="53" y="87"/>
                </a:cubicBezTo>
                <a:cubicBezTo>
                  <a:pt x="53" y="92"/>
                  <a:pt x="53" y="92"/>
                  <a:pt x="53" y="92"/>
                </a:cubicBezTo>
                <a:cubicBezTo>
                  <a:pt x="55" y="92"/>
                  <a:pt x="55" y="92"/>
                  <a:pt x="55" y="92"/>
                </a:cubicBezTo>
                <a:cubicBezTo>
                  <a:pt x="55" y="92"/>
                  <a:pt x="55" y="92"/>
                  <a:pt x="55" y="92"/>
                </a:cubicBezTo>
                <a:cubicBezTo>
                  <a:pt x="59" y="92"/>
                  <a:pt x="59" y="92"/>
                  <a:pt x="59" y="92"/>
                </a:cubicBezTo>
                <a:cubicBezTo>
                  <a:pt x="59" y="93"/>
                  <a:pt x="58" y="94"/>
                  <a:pt x="58" y="95"/>
                </a:cubicBezTo>
                <a:cubicBezTo>
                  <a:pt x="58" y="98"/>
                  <a:pt x="61" y="101"/>
                  <a:pt x="64" y="101"/>
                </a:cubicBezTo>
                <a:cubicBezTo>
                  <a:pt x="67" y="101"/>
                  <a:pt x="69" y="98"/>
                  <a:pt x="69" y="95"/>
                </a:cubicBezTo>
                <a:cubicBezTo>
                  <a:pt x="69" y="94"/>
                  <a:pt x="69" y="93"/>
                  <a:pt x="68" y="92"/>
                </a:cubicBezTo>
                <a:cubicBezTo>
                  <a:pt x="91" y="92"/>
                  <a:pt x="91" y="92"/>
                  <a:pt x="91" y="92"/>
                </a:cubicBezTo>
                <a:cubicBezTo>
                  <a:pt x="90" y="93"/>
                  <a:pt x="89" y="94"/>
                  <a:pt x="89" y="95"/>
                </a:cubicBezTo>
                <a:cubicBezTo>
                  <a:pt x="89" y="98"/>
                  <a:pt x="92" y="101"/>
                  <a:pt x="95" y="101"/>
                </a:cubicBezTo>
                <a:cubicBezTo>
                  <a:pt x="98" y="101"/>
                  <a:pt x="100" y="98"/>
                  <a:pt x="100" y="95"/>
                </a:cubicBezTo>
                <a:cubicBezTo>
                  <a:pt x="100" y="94"/>
                  <a:pt x="100" y="92"/>
                  <a:pt x="99" y="91"/>
                </a:cubicBezTo>
                <a:cubicBezTo>
                  <a:pt x="99" y="91"/>
                  <a:pt x="99" y="90"/>
                  <a:pt x="99" y="90"/>
                </a:cubicBezTo>
                <a:cubicBezTo>
                  <a:pt x="101" y="80"/>
                  <a:pt x="101" y="80"/>
                  <a:pt x="101" y="80"/>
                </a:cubicBezTo>
                <a:cubicBezTo>
                  <a:pt x="109" y="48"/>
                  <a:pt x="109" y="48"/>
                  <a:pt x="109" y="48"/>
                </a:cubicBezTo>
                <a:cubicBezTo>
                  <a:pt x="117" y="48"/>
                  <a:pt x="117" y="48"/>
                  <a:pt x="117" y="48"/>
                </a:cubicBezTo>
                <a:cubicBezTo>
                  <a:pt x="118" y="48"/>
                  <a:pt x="118" y="48"/>
                  <a:pt x="118" y="48"/>
                </a:cubicBezTo>
                <a:cubicBezTo>
                  <a:pt x="120" y="48"/>
                  <a:pt x="120" y="48"/>
                  <a:pt x="120" y="48"/>
                </a:cubicBezTo>
                <a:cubicBezTo>
                  <a:pt x="120" y="44"/>
                  <a:pt x="120" y="44"/>
                  <a:pt x="120" y="44"/>
                </a:cubicBezTo>
                <a:lnTo>
                  <a:pt x="118" y="44"/>
                </a:ln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45" name="Freeform 83"/>
          <p:cNvSpPr>
            <a:spLocks noChangeAspect="1" noEditPoints="1"/>
          </p:cNvSpPr>
          <p:nvPr/>
        </p:nvSpPr>
        <p:spPr bwMode="black">
          <a:xfrm rot="5400000">
            <a:off x="11608729" y="1510001"/>
            <a:ext cx="215063" cy="306781"/>
          </a:xfrm>
          <a:custGeom>
            <a:avLst/>
            <a:gdLst>
              <a:gd name="T0" fmla="*/ 0 w 68"/>
              <a:gd name="T1" fmla="*/ 0 h 97"/>
              <a:gd name="T2" fmla="*/ 20 w 68"/>
              <a:gd name="T3" fmla="*/ 0 h 97"/>
              <a:gd name="T4" fmla="*/ 20 w 68"/>
              <a:gd name="T5" fmla="*/ 97 h 97"/>
              <a:gd name="T6" fmla="*/ 0 w 68"/>
              <a:gd name="T7" fmla="*/ 97 h 97"/>
              <a:gd name="T8" fmla="*/ 0 w 68"/>
              <a:gd name="T9" fmla="*/ 0 h 97"/>
              <a:gd name="T10" fmla="*/ 48 w 68"/>
              <a:gd name="T11" fmla="*/ 97 h 97"/>
              <a:gd name="T12" fmla="*/ 68 w 68"/>
              <a:gd name="T13" fmla="*/ 97 h 97"/>
              <a:gd name="T14" fmla="*/ 68 w 68"/>
              <a:gd name="T15" fmla="*/ 0 h 97"/>
              <a:gd name="T16" fmla="*/ 48 w 68"/>
              <a:gd name="T17" fmla="*/ 0 h 97"/>
              <a:gd name="T18" fmla="*/ 48 w 68"/>
              <a:gd name="T1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97">
                <a:moveTo>
                  <a:pt x="0" y="0"/>
                </a:moveTo>
                <a:lnTo>
                  <a:pt x="20" y="0"/>
                </a:lnTo>
                <a:lnTo>
                  <a:pt x="20" y="97"/>
                </a:lnTo>
                <a:lnTo>
                  <a:pt x="0" y="97"/>
                </a:lnTo>
                <a:lnTo>
                  <a:pt x="0" y="0"/>
                </a:lnTo>
                <a:close/>
                <a:moveTo>
                  <a:pt x="48" y="97"/>
                </a:moveTo>
                <a:lnTo>
                  <a:pt x="68" y="97"/>
                </a:lnTo>
                <a:lnTo>
                  <a:pt x="68" y="0"/>
                </a:lnTo>
                <a:lnTo>
                  <a:pt x="48" y="0"/>
                </a:lnTo>
                <a:lnTo>
                  <a:pt x="48" y="97"/>
                </a:ln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46" name="Rectangle 84"/>
          <p:cNvSpPr>
            <a:spLocks noChangeAspect="1" noChangeArrowheads="1"/>
          </p:cNvSpPr>
          <p:nvPr/>
        </p:nvSpPr>
        <p:spPr bwMode="black">
          <a:xfrm>
            <a:off x="9795190" y="6147474"/>
            <a:ext cx="199248" cy="199247"/>
          </a:xfrm>
          <a:prstGeom prst="rect">
            <a:avLst/>
          </a:pr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47" name="Freeform 85"/>
          <p:cNvSpPr>
            <a:spLocks noChangeAspect="1" noEditPoints="1"/>
          </p:cNvSpPr>
          <p:nvPr/>
        </p:nvSpPr>
        <p:spPr bwMode="black">
          <a:xfrm>
            <a:off x="7864260" y="6142729"/>
            <a:ext cx="376362" cy="208739"/>
          </a:xfrm>
          <a:custGeom>
            <a:avLst/>
            <a:gdLst>
              <a:gd name="T0" fmla="*/ 97 w 119"/>
              <a:gd name="T1" fmla="*/ 33 h 66"/>
              <a:gd name="T2" fmla="*/ 54 w 119"/>
              <a:gd name="T3" fmla="*/ 66 h 66"/>
              <a:gd name="T4" fmla="*/ 54 w 119"/>
              <a:gd name="T5" fmla="*/ 0 h 66"/>
              <a:gd name="T6" fmla="*/ 97 w 119"/>
              <a:gd name="T7" fmla="*/ 33 h 66"/>
              <a:gd name="T8" fmla="*/ 0 w 119"/>
              <a:gd name="T9" fmla="*/ 0 h 66"/>
              <a:gd name="T10" fmla="*/ 0 w 119"/>
              <a:gd name="T11" fmla="*/ 66 h 66"/>
              <a:gd name="T12" fmla="*/ 43 w 119"/>
              <a:gd name="T13" fmla="*/ 33 h 66"/>
              <a:gd name="T14" fmla="*/ 0 w 119"/>
              <a:gd name="T15" fmla="*/ 0 h 66"/>
              <a:gd name="T16" fmla="*/ 119 w 119"/>
              <a:gd name="T17" fmla="*/ 3 h 66"/>
              <a:gd name="T18" fmla="*/ 106 w 119"/>
              <a:gd name="T19" fmla="*/ 3 h 66"/>
              <a:gd name="T20" fmla="*/ 106 w 119"/>
              <a:gd name="T21" fmla="*/ 63 h 66"/>
              <a:gd name="T22" fmla="*/ 119 w 119"/>
              <a:gd name="T23" fmla="*/ 63 h 66"/>
              <a:gd name="T24" fmla="*/ 119 w 119"/>
              <a:gd name="T25"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66">
                <a:moveTo>
                  <a:pt x="97" y="33"/>
                </a:moveTo>
                <a:lnTo>
                  <a:pt x="54" y="66"/>
                </a:lnTo>
                <a:lnTo>
                  <a:pt x="54" y="0"/>
                </a:lnTo>
                <a:lnTo>
                  <a:pt x="97" y="33"/>
                </a:lnTo>
                <a:close/>
                <a:moveTo>
                  <a:pt x="0" y="0"/>
                </a:moveTo>
                <a:lnTo>
                  <a:pt x="0" y="66"/>
                </a:lnTo>
                <a:lnTo>
                  <a:pt x="43" y="33"/>
                </a:lnTo>
                <a:lnTo>
                  <a:pt x="0" y="0"/>
                </a:lnTo>
                <a:close/>
                <a:moveTo>
                  <a:pt x="119" y="3"/>
                </a:moveTo>
                <a:lnTo>
                  <a:pt x="106" y="3"/>
                </a:lnTo>
                <a:lnTo>
                  <a:pt x="106" y="63"/>
                </a:lnTo>
                <a:lnTo>
                  <a:pt x="119" y="63"/>
                </a:lnTo>
                <a:lnTo>
                  <a:pt x="119" y="3"/>
                </a:ln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48" name="Freeform 86"/>
          <p:cNvSpPr>
            <a:spLocks noChangeAspect="1"/>
          </p:cNvSpPr>
          <p:nvPr/>
        </p:nvSpPr>
        <p:spPr bwMode="black">
          <a:xfrm>
            <a:off x="11512266" y="2393806"/>
            <a:ext cx="407989" cy="385850"/>
          </a:xfrm>
          <a:custGeom>
            <a:avLst/>
            <a:gdLst>
              <a:gd name="T0" fmla="*/ 89 w 129"/>
              <a:gd name="T1" fmla="*/ 76 h 122"/>
              <a:gd name="T2" fmla="*/ 129 w 129"/>
              <a:gd name="T3" fmla="*/ 48 h 122"/>
              <a:gd name="T4" fmla="*/ 81 w 129"/>
              <a:gd name="T5" fmla="*/ 48 h 122"/>
              <a:gd name="T6" fmla="*/ 64 w 129"/>
              <a:gd name="T7" fmla="*/ 0 h 122"/>
              <a:gd name="T8" fmla="*/ 49 w 129"/>
              <a:gd name="T9" fmla="*/ 48 h 122"/>
              <a:gd name="T10" fmla="*/ 0 w 129"/>
              <a:gd name="T11" fmla="*/ 48 h 122"/>
              <a:gd name="T12" fmla="*/ 39 w 129"/>
              <a:gd name="T13" fmla="*/ 76 h 122"/>
              <a:gd name="T14" fmla="*/ 25 w 129"/>
              <a:gd name="T15" fmla="*/ 122 h 122"/>
              <a:gd name="T16" fmla="*/ 64 w 129"/>
              <a:gd name="T17" fmla="*/ 94 h 122"/>
              <a:gd name="T18" fmla="*/ 104 w 129"/>
              <a:gd name="T19" fmla="*/ 122 h 122"/>
              <a:gd name="T20" fmla="*/ 89 w 129"/>
              <a:gd name="T21"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2">
                <a:moveTo>
                  <a:pt x="89" y="76"/>
                </a:moveTo>
                <a:lnTo>
                  <a:pt x="129" y="48"/>
                </a:lnTo>
                <a:lnTo>
                  <a:pt x="81" y="48"/>
                </a:lnTo>
                <a:lnTo>
                  <a:pt x="64" y="0"/>
                </a:lnTo>
                <a:lnTo>
                  <a:pt x="49" y="48"/>
                </a:lnTo>
                <a:lnTo>
                  <a:pt x="0" y="48"/>
                </a:lnTo>
                <a:lnTo>
                  <a:pt x="39" y="76"/>
                </a:lnTo>
                <a:lnTo>
                  <a:pt x="25" y="122"/>
                </a:lnTo>
                <a:lnTo>
                  <a:pt x="64" y="94"/>
                </a:lnTo>
                <a:lnTo>
                  <a:pt x="104" y="122"/>
                </a:lnTo>
                <a:lnTo>
                  <a:pt x="89" y="76"/>
                </a:ln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49" name="Freeform 87"/>
          <p:cNvSpPr>
            <a:spLocks noChangeAspect="1" noEditPoints="1"/>
          </p:cNvSpPr>
          <p:nvPr/>
        </p:nvSpPr>
        <p:spPr bwMode="black">
          <a:xfrm>
            <a:off x="8773326" y="6142729"/>
            <a:ext cx="376362" cy="208739"/>
          </a:xfrm>
          <a:custGeom>
            <a:avLst/>
            <a:gdLst>
              <a:gd name="T0" fmla="*/ 67 w 119"/>
              <a:gd name="T1" fmla="*/ 0 h 66"/>
              <a:gd name="T2" fmla="*/ 67 w 119"/>
              <a:gd name="T3" fmla="*/ 66 h 66"/>
              <a:gd name="T4" fmla="*/ 23 w 119"/>
              <a:gd name="T5" fmla="*/ 33 h 66"/>
              <a:gd name="T6" fmla="*/ 67 w 119"/>
              <a:gd name="T7" fmla="*/ 0 h 66"/>
              <a:gd name="T8" fmla="*/ 76 w 119"/>
              <a:gd name="T9" fmla="*/ 33 h 66"/>
              <a:gd name="T10" fmla="*/ 119 w 119"/>
              <a:gd name="T11" fmla="*/ 66 h 66"/>
              <a:gd name="T12" fmla="*/ 119 w 119"/>
              <a:gd name="T13" fmla="*/ 0 h 66"/>
              <a:gd name="T14" fmla="*/ 76 w 119"/>
              <a:gd name="T15" fmla="*/ 33 h 66"/>
              <a:gd name="T16" fmla="*/ 0 w 119"/>
              <a:gd name="T17" fmla="*/ 63 h 66"/>
              <a:gd name="T18" fmla="*/ 14 w 119"/>
              <a:gd name="T19" fmla="*/ 63 h 66"/>
              <a:gd name="T20" fmla="*/ 14 w 119"/>
              <a:gd name="T21" fmla="*/ 3 h 66"/>
              <a:gd name="T22" fmla="*/ 0 w 119"/>
              <a:gd name="T23" fmla="*/ 3 h 66"/>
              <a:gd name="T24" fmla="*/ 0 w 119"/>
              <a:gd name="T25"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66">
                <a:moveTo>
                  <a:pt x="67" y="0"/>
                </a:moveTo>
                <a:lnTo>
                  <a:pt x="67" y="66"/>
                </a:lnTo>
                <a:lnTo>
                  <a:pt x="23" y="33"/>
                </a:lnTo>
                <a:lnTo>
                  <a:pt x="67" y="0"/>
                </a:lnTo>
                <a:close/>
                <a:moveTo>
                  <a:pt x="76" y="33"/>
                </a:moveTo>
                <a:lnTo>
                  <a:pt x="119" y="66"/>
                </a:lnTo>
                <a:lnTo>
                  <a:pt x="119" y="0"/>
                </a:lnTo>
                <a:lnTo>
                  <a:pt x="76" y="33"/>
                </a:lnTo>
                <a:close/>
                <a:moveTo>
                  <a:pt x="0" y="63"/>
                </a:moveTo>
                <a:lnTo>
                  <a:pt x="14" y="63"/>
                </a:lnTo>
                <a:lnTo>
                  <a:pt x="14" y="3"/>
                </a:lnTo>
                <a:lnTo>
                  <a:pt x="0" y="3"/>
                </a:lnTo>
                <a:lnTo>
                  <a:pt x="0" y="63"/>
                </a:ln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52" name="Freeform 90"/>
          <p:cNvSpPr>
            <a:spLocks noChangeAspect="1" noEditPoints="1"/>
          </p:cNvSpPr>
          <p:nvPr/>
        </p:nvSpPr>
        <p:spPr bwMode="black">
          <a:xfrm>
            <a:off x="10658789" y="6137985"/>
            <a:ext cx="319430" cy="218226"/>
          </a:xfrm>
          <a:custGeom>
            <a:avLst/>
            <a:gdLst>
              <a:gd name="T0" fmla="*/ 44 w 101"/>
              <a:gd name="T1" fmla="*/ 0 h 69"/>
              <a:gd name="T2" fmla="*/ 44 w 101"/>
              <a:gd name="T3" fmla="*/ 69 h 69"/>
              <a:gd name="T4" fmla="*/ 0 w 101"/>
              <a:gd name="T5" fmla="*/ 35 h 69"/>
              <a:gd name="T6" fmla="*/ 44 w 101"/>
              <a:gd name="T7" fmla="*/ 0 h 69"/>
              <a:gd name="T8" fmla="*/ 56 w 101"/>
              <a:gd name="T9" fmla="*/ 35 h 69"/>
              <a:gd name="T10" fmla="*/ 101 w 101"/>
              <a:gd name="T11" fmla="*/ 69 h 69"/>
              <a:gd name="T12" fmla="*/ 101 w 101"/>
              <a:gd name="T13" fmla="*/ 0 h 69"/>
              <a:gd name="T14" fmla="*/ 56 w 101"/>
              <a:gd name="T15" fmla="*/ 35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69">
                <a:moveTo>
                  <a:pt x="44" y="0"/>
                </a:moveTo>
                <a:lnTo>
                  <a:pt x="44" y="69"/>
                </a:lnTo>
                <a:lnTo>
                  <a:pt x="0" y="35"/>
                </a:lnTo>
                <a:lnTo>
                  <a:pt x="44" y="0"/>
                </a:lnTo>
                <a:close/>
                <a:moveTo>
                  <a:pt x="56" y="35"/>
                </a:moveTo>
                <a:lnTo>
                  <a:pt x="101" y="69"/>
                </a:lnTo>
                <a:lnTo>
                  <a:pt x="101" y="0"/>
                </a:lnTo>
                <a:lnTo>
                  <a:pt x="56" y="35"/>
                </a:ln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53" name="Freeform 91"/>
          <p:cNvSpPr>
            <a:spLocks noChangeAspect="1"/>
          </p:cNvSpPr>
          <p:nvPr/>
        </p:nvSpPr>
        <p:spPr bwMode="black">
          <a:xfrm>
            <a:off x="1439447" y="6038486"/>
            <a:ext cx="455427" cy="294132"/>
          </a:xfrm>
          <a:custGeom>
            <a:avLst/>
            <a:gdLst>
              <a:gd name="T0" fmla="*/ 69 w 87"/>
              <a:gd name="T1" fmla="*/ 7 h 56"/>
              <a:gd name="T2" fmla="*/ 43 w 87"/>
              <a:gd name="T3" fmla="*/ 13 h 56"/>
              <a:gd name="T4" fmla="*/ 17 w 87"/>
              <a:gd name="T5" fmla="*/ 7 h 56"/>
              <a:gd name="T6" fmla="*/ 43 w 87"/>
              <a:gd name="T7" fmla="*/ 55 h 56"/>
              <a:gd name="T8" fmla="*/ 43 w 87"/>
              <a:gd name="T9" fmla="*/ 56 h 56"/>
              <a:gd name="T10" fmla="*/ 43 w 87"/>
              <a:gd name="T11" fmla="*/ 55 h 56"/>
              <a:gd name="T12" fmla="*/ 43 w 87"/>
              <a:gd name="T13" fmla="*/ 56 h 56"/>
              <a:gd name="T14" fmla="*/ 43 w 87"/>
              <a:gd name="T15" fmla="*/ 55 h 56"/>
              <a:gd name="T16" fmla="*/ 69 w 87"/>
              <a:gd name="T1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56">
                <a:moveTo>
                  <a:pt x="69" y="7"/>
                </a:moveTo>
                <a:cubicBezTo>
                  <a:pt x="63" y="0"/>
                  <a:pt x="51" y="3"/>
                  <a:pt x="43" y="13"/>
                </a:cubicBezTo>
                <a:cubicBezTo>
                  <a:pt x="34" y="2"/>
                  <a:pt x="23" y="0"/>
                  <a:pt x="17" y="7"/>
                </a:cubicBezTo>
                <a:cubicBezTo>
                  <a:pt x="0" y="25"/>
                  <a:pt x="36" y="52"/>
                  <a:pt x="43" y="55"/>
                </a:cubicBezTo>
                <a:cubicBezTo>
                  <a:pt x="43" y="56"/>
                  <a:pt x="43" y="56"/>
                  <a:pt x="43" y="56"/>
                </a:cubicBezTo>
                <a:cubicBezTo>
                  <a:pt x="43" y="55"/>
                  <a:pt x="43" y="55"/>
                  <a:pt x="43" y="55"/>
                </a:cubicBezTo>
                <a:cubicBezTo>
                  <a:pt x="43" y="55"/>
                  <a:pt x="43" y="55"/>
                  <a:pt x="43" y="56"/>
                </a:cubicBezTo>
                <a:cubicBezTo>
                  <a:pt x="43" y="55"/>
                  <a:pt x="43" y="55"/>
                  <a:pt x="43" y="55"/>
                </a:cubicBezTo>
                <a:cubicBezTo>
                  <a:pt x="50" y="52"/>
                  <a:pt x="87" y="25"/>
                  <a:pt x="69" y="7"/>
                </a:cubicBezTo>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54" name="Freeform 92"/>
          <p:cNvSpPr>
            <a:spLocks noChangeAspect="1" noEditPoints="1"/>
          </p:cNvSpPr>
          <p:nvPr/>
        </p:nvSpPr>
        <p:spPr bwMode="black">
          <a:xfrm>
            <a:off x="8878765" y="3330046"/>
            <a:ext cx="253016" cy="344734"/>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55" name="Freeform 93"/>
          <p:cNvSpPr>
            <a:spLocks noChangeAspect="1"/>
          </p:cNvSpPr>
          <p:nvPr/>
        </p:nvSpPr>
        <p:spPr bwMode="black">
          <a:xfrm>
            <a:off x="10627161" y="1475212"/>
            <a:ext cx="382687" cy="376358"/>
          </a:xfrm>
          <a:custGeom>
            <a:avLst/>
            <a:gdLst>
              <a:gd name="T0" fmla="*/ 71 w 121"/>
              <a:gd name="T1" fmla="*/ 119 h 119"/>
              <a:gd name="T2" fmla="*/ 50 w 121"/>
              <a:gd name="T3" fmla="*/ 119 h 119"/>
              <a:gd name="T4" fmla="*/ 50 w 121"/>
              <a:gd name="T5" fmla="*/ 71 h 119"/>
              <a:gd name="T6" fmla="*/ 0 w 121"/>
              <a:gd name="T7" fmla="*/ 71 h 119"/>
              <a:gd name="T8" fmla="*/ 0 w 121"/>
              <a:gd name="T9" fmla="*/ 49 h 119"/>
              <a:gd name="T10" fmla="*/ 50 w 121"/>
              <a:gd name="T11" fmla="*/ 49 h 119"/>
              <a:gd name="T12" fmla="*/ 50 w 121"/>
              <a:gd name="T13" fmla="*/ 0 h 119"/>
              <a:gd name="T14" fmla="*/ 71 w 121"/>
              <a:gd name="T15" fmla="*/ 0 h 119"/>
              <a:gd name="T16" fmla="*/ 71 w 121"/>
              <a:gd name="T17" fmla="*/ 49 h 119"/>
              <a:gd name="T18" fmla="*/ 121 w 121"/>
              <a:gd name="T19" fmla="*/ 49 h 119"/>
              <a:gd name="T20" fmla="*/ 121 w 121"/>
              <a:gd name="T21" fmla="*/ 71 h 119"/>
              <a:gd name="T22" fmla="*/ 71 w 121"/>
              <a:gd name="T23" fmla="*/ 71 h 119"/>
              <a:gd name="T24" fmla="*/ 71 w 121"/>
              <a:gd name="T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9">
                <a:moveTo>
                  <a:pt x="71" y="119"/>
                </a:moveTo>
                <a:lnTo>
                  <a:pt x="50" y="119"/>
                </a:lnTo>
                <a:lnTo>
                  <a:pt x="50" y="71"/>
                </a:lnTo>
                <a:lnTo>
                  <a:pt x="0" y="71"/>
                </a:lnTo>
                <a:lnTo>
                  <a:pt x="0" y="49"/>
                </a:lnTo>
                <a:lnTo>
                  <a:pt x="50" y="49"/>
                </a:lnTo>
                <a:lnTo>
                  <a:pt x="50" y="0"/>
                </a:lnTo>
                <a:lnTo>
                  <a:pt x="71" y="0"/>
                </a:lnTo>
                <a:lnTo>
                  <a:pt x="71" y="49"/>
                </a:lnTo>
                <a:lnTo>
                  <a:pt x="121" y="49"/>
                </a:lnTo>
                <a:lnTo>
                  <a:pt x="121" y="71"/>
                </a:lnTo>
                <a:lnTo>
                  <a:pt x="71" y="71"/>
                </a:lnTo>
                <a:lnTo>
                  <a:pt x="71" y="119"/>
                </a:ln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56" name="Freeform 94"/>
          <p:cNvSpPr>
            <a:spLocks noChangeAspect="1" noEditPoints="1"/>
          </p:cNvSpPr>
          <p:nvPr/>
        </p:nvSpPr>
        <p:spPr bwMode="black">
          <a:xfrm>
            <a:off x="5178284" y="2409621"/>
            <a:ext cx="275155" cy="373198"/>
          </a:xfrm>
          <a:custGeom>
            <a:avLst/>
            <a:gdLst>
              <a:gd name="T0" fmla="*/ 50 w 53"/>
              <a:gd name="T1" fmla="*/ 15 h 71"/>
              <a:gd name="T2" fmla="*/ 50 w 53"/>
              <a:gd name="T3" fmla="*/ 15 h 71"/>
              <a:gd name="T4" fmla="*/ 3 w 53"/>
              <a:gd name="T5" fmla="*/ 15 h 71"/>
              <a:gd name="T6" fmla="*/ 0 w 53"/>
              <a:gd name="T7" fmla="*/ 11 h 71"/>
              <a:gd name="T8" fmla="*/ 3 w 53"/>
              <a:gd name="T9" fmla="*/ 8 h 71"/>
              <a:gd name="T10" fmla="*/ 3 w 53"/>
              <a:gd name="T11" fmla="*/ 8 h 71"/>
              <a:gd name="T12" fmla="*/ 50 w 53"/>
              <a:gd name="T13" fmla="*/ 8 h 71"/>
              <a:gd name="T14" fmla="*/ 53 w 53"/>
              <a:gd name="T15" fmla="*/ 11 h 71"/>
              <a:gd name="T16" fmla="*/ 50 w 53"/>
              <a:gd name="T17" fmla="*/ 15 h 71"/>
              <a:gd name="T18" fmla="*/ 34 w 53"/>
              <a:gd name="T19" fmla="*/ 3 h 71"/>
              <a:gd name="T20" fmla="*/ 32 w 53"/>
              <a:gd name="T21" fmla="*/ 0 h 71"/>
              <a:gd name="T22" fmla="*/ 21 w 53"/>
              <a:gd name="T23" fmla="*/ 0 h 71"/>
              <a:gd name="T24" fmla="*/ 21 w 53"/>
              <a:gd name="T25" fmla="*/ 0 h 71"/>
              <a:gd name="T26" fmla="*/ 19 w 53"/>
              <a:gd name="T27" fmla="*/ 3 h 71"/>
              <a:gd name="T28" fmla="*/ 21 w 53"/>
              <a:gd name="T29" fmla="*/ 5 h 71"/>
              <a:gd name="T30" fmla="*/ 32 w 53"/>
              <a:gd name="T31" fmla="*/ 5 h 71"/>
              <a:gd name="T32" fmla="*/ 32 w 53"/>
              <a:gd name="T33" fmla="*/ 5 h 71"/>
              <a:gd name="T34" fmla="*/ 34 w 53"/>
              <a:gd name="T35" fmla="*/ 3 h 71"/>
              <a:gd name="T36" fmla="*/ 49 w 53"/>
              <a:gd name="T37" fmla="*/ 24 h 71"/>
              <a:gd name="T38" fmla="*/ 47 w 53"/>
              <a:gd name="T39" fmla="*/ 65 h 71"/>
              <a:gd name="T40" fmla="*/ 42 w 53"/>
              <a:gd name="T41" fmla="*/ 71 h 71"/>
              <a:gd name="T42" fmla="*/ 12 w 53"/>
              <a:gd name="T43" fmla="*/ 71 h 71"/>
              <a:gd name="T44" fmla="*/ 6 w 53"/>
              <a:gd name="T45" fmla="*/ 65 h 71"/>
              <a:gd name="T46" fmla="*/ 4 w 53"/>
              <a:gd name="T47" fmla="*/ 24 h 71"/>
              <a:gd name="T48" fmla="*/ 9 w 53"/>
              <a:gd name="T49" fmla="*/ 19 h 71"/>
              <a:gd name="T50" fmla="*/ 44 w 53"/>
              <a:gd name="T51" fmla="*/ 19 h 71"/>
              <a:gd name="T52" fmla="*/ 49 w 53"/>
              <a:gd name="T53" fmla="*/ 24 h 71"/>
              <a:gd name="T54" fmla="*/ 17 w 53"/>
              <a:gd name="T55" fmla="*/ 62 h 71"/>
              <a:gd name="T56" fmla="*/ 16 w 53"/>
              <a:gd name="T57" fmla="*/ 27 h 71"/>
              <a:gd name="T58" fmla="*/ 13 w 53"/>
              <a:gd name="T59" fmla="*/ 25 h 71"/>
              <a:gd name="T60" fmla="*/ 11 w 53"/>
              <a:gd name="T61" fmla="*/ 27 h 71"/>
              <a:gd name="T62" fmla="*/ 12 w 53"/>
              <a:gd name="T63" fmla="*/ 63 h 71"/>
              <a:gd name="T64" fmla="*/ 14 w 53"/>
              <a:gd name="T65" fmla="*/ 65 h 71"/>
              <a:gd name="T66" fmla="*/ 14 w 53"/>
              <a:gd name="T67" fmla="*/ 65 h 71"/>
              <a:gd name="T68" fmla="*/ 17 w 53"/>
              <a:gd name="T69" fmla="*/ 62 h 71"/>
              <a:gd name="T70" fmla="*/ 29 w 53"/>
              <a:gd name="T71" fmla="*/ 27 h 71"/>
              <a:gd name="T72" fmla="*/ 27 w 53"/>
              <a:gd name="T73" fmla="*/ 25 h 71"/>
              <a:gd name="T74" fmla="*/ 27 w 53"/>
              <a:gd name="T75" fmla="*/ 25 h 71"/>
              <a:gd name="T76" fmla="*/ 24 w 53"/>
              <a:gd name="T77" fmla="*/ 27 h 71"/>
              <a:gd name="T78" fmla="*/ 24 w 53"/>
              <a:gd name="T79" fmla="*/ 62 h 71"/>
              <a:gd name="T80" fmla="*/ 26 w 53"/>
              <a:gd name="T81" fmla="*/ 65 h 71"/>
              <a:gd name="T82" fmla="*/ 26 w 53"/>
              <a:gd name="T83" fmla="*/ 65 h 71"/>
              <a:gd name="T84" fmla="*/ 29 w 53"/>
              <a:gd name="T85" fmla="*/ 62 h 71"/>
              <a:gd name="T86" fmla="*/ 29 w 53"/>
              <a:gd name="T87" fmla="*/ 27 h 71"/>
              <a:gd name="T88" fmla="*/ 43 w 53"/>
              <a:gd name="T89" fmla="*/ 27 h 71"/>
              <a:gd name="T90" fmla="*/ 40 w 53"/>
              <a:gd name="T91" fmla="*/ 25 h 71"/>
              <a:gd name="T92" fmla="*/ 38 w 53"/>
              <a:gd name="T93" fmla="*/ 27 h 71"/>
              <a:gd name="T94" fmla="*/ 36 w 53"/>
              <a:gd name="T95" fmla="*/ 62 h 71"/>
              <a:gd name="T96" fmla="*/ 39 w 53"/>
              <a:gd name="T97" fmla="*/ 65 h 71"/>
              <a:gd name="T98" fmla="*/ 39 w 53"/>
              <a:gd name="T99" fmla="*/ 65 h 71"/>
              <a:gd name="T100" fmla="*/ 41 w 53"/>
              <a:gd name="T101" fmla="*/ 63 h 71"/>
              <a:gd name="T102" fmla="*/ 43 w 53"/>
              <a:gd name="T103" fmla="*/ 2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 h="71">
                <a:moveTo>
                  <a:pt x="50" y="15"/>
                </a:moveTo>
                <a:cubicBezTo>
                  <a:pt x="50" y="15"/>
                  <a:pt x="50" y="15"/>
                  <a:pt x="50" y="15"/>
                </a:cubicBezTo>
                <a:cubicBezTo>
                  <a:pt x="3" y="15"/>
                  <a:pt x="3" y="15"/>
                  <a:pt x="3" y="15"/>
                </a:cubicBezTo>
                <a:cubicBezTo>
                  <a:pt x="1" y="15"/>
                  <a:pt x="0" y="13"/>
                  <a:pt x="0" y="11"/>
                </a:cubicBezTo>
                <a:cubicBezTo>
                  <a:pt x="0" y="9"/>
                  <a:pt x="1" y="8"/>
                  <a:pt x="3" y="8"/>
                </a:cubicBezTo>
                <a:cubicBezTo>
                  <a:pt x="3" y="8"/>
                  <a:pt x="3" y="8"/>
                  <a:pt x="3" y="8"/>
                </a:cubicBezTo>
                <a:cubicBezTo>
                  <a:pt x="50" y="8"/>
                  <a:pt x="50" y="8"/>
                  <a:pt x="50" y="8"/>
                </a:cubicBezTo>
                <a:cubicBezTo>
                  <a:pt x="52" y="8"/>
                  <a:pt x="53" y="9"/>
                  <a:pt x="53" y="11"/>
                </a:cubicBezTo>
                <a:cubicBezTo>
                  <a:pt x="53" y="14"/>
                  <a:pt x="52" y="15"/>
                  <a:pt x="50" y="15"/>
                </a:cubicBezTo>
                <a:close/>
                <a:moveTo>
                  <a:pt x="34" y="3"/>
                </a:moveTo>
                <a:cubicBezTo>
                  <a:pt x="34" y="1"/>
                  <a:pt x="33" y="0"/>
                  <a:pt x="32" y="0"/>
                </a:cubicBezTo>
                <a:cubicBezTo>
                  <a:pt x="21" y="0"/>
                  <a:pt x="21" y="0"/>
                  <a:pt x="21" y="0"/>
                </a:cubicBezTo>
                <a:cubicBezTo>
                  <a:pt x="21" y="0"/>
                  <a:pt x="21" y="0"/>
                  <a:pt x="21" y="0"/>
                </a:cubicBezTo>
                <a:cubicBezTo>
                  <a:pt x="20" y="0"/>
                  <a:pt x="19" y="1"/>
                  <a:pt x="19" y="3"/>
                </a:cubicBezTo>
                <a:cubicBezTo>
                  <a:pt x="19" y="4"/>
                  <a:pt x="20" y="5"/>
                  <a:pt x="21" y="5"/>
                </a:cubicBezTo>
                <a:cubicBezTo>
                  <a:pt x="32" y="5"/>
                  <a:pt x="32" y="5"/>
                  <a:pt x="32" y="5"/>
                </a:cubicBezTo>
                <a:cubicBezTo>
                  <a:pt x="32" y="5"/>
                  <a:pt x="32" y="5"/>
                  <a:pt x="32" y="5"/>
                </a:cubicBezTo>
                <a:cubicBezTo>
                  <a:pt x="33" y="5"/>
                  <a:pt x="34" y="4"/>
                  <a:pt x="34" y="3"/>
                </a:cubicBezTo>
                <a:close/>
                <a:moveTo>
                  <a:pt x="49" y="24"/>
                </a:moveTo>
                <a:cubicBezTo>
                  <a:pt x="47" y="65"/>
                  <a:pt x="47" y="65"/>
                  <a:pt x="47" y="65"/>
                </a:cubicBezTo>
                <a:cubicBezTo>
                  <a:pt x="47" y="68"/>
                  <a:pt x="45" y="71"/>
                  <a:pt x="42" y="71"/>
                </a:cubicBezTo>
                <a:cubicBezTo>
                  <a:pt x="12" y="71"/>
                  <a:pt x="12" y="71"/>
                  <a:pt x="12" y="71"/>
                </a:cubicBezTo>
                <a:cubicBezTo>
                  <a:pt x="9" y="71"/>
                  <a:pt x="6" y="68"/>
                  <a:pt x="6" y="65"/>
                </a:cubicBezTo>
                <a:cubicBezTo>
                  <a:pt x="4" y="24"/>
                  <a:pt x="4" y="24"/>
                  <a:pt x="4" y="24"/>
                </a:cubicBezTo>
                <a:cubicBezTo>
                  <a:pt x="4" y="21"/>
                  <a:pt x="6" y="19"/>
                  <a:pt x="9" y="19"/>
                </a:cubicBezTo>
                <a:cubicBezTo>
                  <a:pt x="44" y="19"/>
                  <a:pt x="44" y="19"/>
                  <a:pt x="44" y="19"/>
                </a:cubicBezTo>
                <a:cubicBezTo>
                  <a:pt x="47" y="19"/>
                  <a:pt x="50" y="21"/>
                  <a:pt x="49" y="24"/>
                </a:cubicBezTo>
                <a:close/>
                <a:moveTo>
                  <a:pt x="17" y="62"/>
                </a:moveTo>
                <a:cubicBezTo>
                  <a:pt x="16" y="27"/>
                  <a:pt x="16" y="27"/>
                  <a:pt x="16" y="27"/>
                </a:cubicBezTo>
                <a:cubicBezTo>
                  <a:pt x="16" y="26"/>
                  <a:pt x="14" y="25"/>
                  <a:pt x="13" y="25"/>
                </a:cubicBezTo>
                <a:cubicBezTo>
                  <a:pt x="12" y="25"/>
                  <a:pt x="10" y="26"/>
                  <a:pt x="11" y="27"/>
                </a:cubicBezTo>
                <a:cubicBezTo>
                  <a:pt x="12" y="63"/>
                  <a:pt x="12" y="63"/>
                  <a:pt x="12" y="63"/>
                </a:cubicBezTo>
                <a:cubicBezTo>
                  <a:pt x="12" y="64"/>
                  <a:pt x="13" y="65"/>
                  <a:pt x="14" y="65"/>
                </a:cubicBezTo>
                <a:cubicBezTo>
                  <a:pt x="14" y="65"/>
                  <a:pt x="14" y="65"/>
                  <a:pt x="14" y="65"/>
                </a:cubicBezTo>
                <a:cubicBezTo>
                  <a:pt x="16" y="65"/>
                  <a:pt x="17" y="64"/>
                  <a:pt x="17" y="62"/>
                </a:cubicBezTo>
                <a:close/>
                <a:moveTo>
                  <a:pt x="29" y="27"/>
                </a:moveTo>
                <a:cubicBezTo>
                  <a:pt x="29" y="26"/>
                  <a:pt x="28" y="25"/>
                  <a:pt x="27" y="25"/>
                </a:cubicBezTo>
                <a:cubicBezTo>
                  <a:pt x="27" y="25"/>
                  <a:pt x="27" y="25"/>
                  <a:pt x="27" y="25"/>
                </a:cubicBezTo>
                <a:cubicBezTo>
                  <a:pt x="25" y="25"/>
                  <a:pt x="24" y="26"/>
                  <a:pt x="24" y="27"/>
                </a:cubicBezTo>
                <a:cubicBezTo>
                  <a:pt x="24" y="62"/>
                  <a:pt x="24" y="62"/>
                  <a:pt x="24" y="62"/>
                </a:cubicBezTo>
                <a:cubicBezTo>
                  <a:pt x="24" y="64"/>
                  <a:pt x="25" y="65"/>
                  <a:pt x="26" y="65"/>
                </a:cubicBezTo>
                <a:cubicBezTo>
                  <a:pt x="26" y="65"/>
                  <a:pt x="26" y="65"/>
                  <a:pt x="26" y="65"/>
                </a:cubicBezTo>
                <a:cubicBezTo>
                  <a:pt x="28" y="65"/>
                  <a:pt x="29" y="64"/>
                  <a:pt x="29" y="62"/>
                </a:cubicBezTo>
                <a:lnTo>
                  <a:pt x="29" y="27"/>
                </a:lnTo>
                <a:close/>
                <a:moveTo>
                  <a:pt x="43" y="27"/>
                </a:moveTo>
                <a:cubicBezTo>
                  <a:pt x="43" y="26"/>
                  <a:pt x="42" y="25"/>
                  <a:pt x="40" y="25"/>
                </a:cubicBezTo>
                <a:cubicBezTo>
                  <a:pt x="39" y="25"/>
                  <a:pt x="38" y="26"/>
                  <a:pt x="38" y="27"/>
                </a:cubicBezTo>
                <a:cubicBezTo>
                  <a:pt x="36" y="62"/>
                  <a:pt x="36" y="62"/>
                  <a:pt x="36" y="62"/>
                </a:cubicBezTo>
                <a:cubicBezTo>
                  <a:pt x="36" y="64"/>
                  <a:pt x="37" y="65"/>
                  <a:pt x="39" y="65"/>
                </a:cubicBezTo>
                <a:cubicBezTo>
                  <a:pt x="39" y="65"/>
                  <a:pt x="39" y="65"/>
                  <a:pt x="39" y="65"/>
                </a:cubicBezTo>
                <a:cubicBezTo>
                  <a:pt x="40" y="65"/>
                  <a:pt x="41" y="64"/>
                  <a:pt x="41" y="63"/>
                </a:cubicBezTo>
                <a:lnTo>
                  <a:pt x="43" y="27"/>
                </a:ln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57" name="Freeform 95"/>
          <p:cNvSpPr>
            <a:spLocks noChangeAspect="1"/>
          </p:cNvSpPr>
          <p:nvPr/>
        </p:nvSpPr>
        <p:spPr bwMode="black">
          <a:xfrm>
            <a:off x="4224566" y="2420692"/>
            <a:ext cx="351058" cy="351057"/>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58" name="Rectangle 96"/>
          <p:cNvSpPr>
            <a:spLocks noChangeAspect="1" noChangeArrowheads="1"/>
          </p:cNvSpPr>
          <p:nvPr/>
        </p:nvSpPr>
        <p:spPr bwMode="black">
          <a:xfrm>
            <a:off x="9725575" y="1630845"/>
            <a:ext cx="338478" cy="65092"/>
          </a:xfrm>
          <a:prstGeom prst="rect">
            <a:avLst/>
          </a:pr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59" name="Freeform 97"/>
          <p:cNvSpPr>
            <a:spLocks noChangeAspect="1" noEditPoints="1"/>
          </p:cNvSpPr>
          <p:nvPr/>
        </p:nvSpPr>
        <p:spPr bwMode="black">
          <a:xfrm>
            <a:off x="9740208" y="3349023"/>
            <a:ext cx="303618" cy="306781"/>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60" name="Freeform 98"/>
          <p:cNvSpPr>
            <a:spLocks noChangeAspect="1"/>
          </p:cNvSpPr>
          <p:nvPr/>
        </p:nvSpPr>
        <p:spPr bwMode="black">
          <a:xfrm>
            <a:off x="2356100" y="6044812"/>
            <a:ext cx="461753" cy="281481"/>
          </a:xfrm>
          <a:custGeom>
            <a:avLst/>
            <a:gdLst>
              <a:gd name="T0" fmla="*/ 70 w 88"/>
              <a:gd name="T1" fmla="*/ 6 h 54"/>
              <a:gd name="T2" fmla="*/ 48 w 88"/>
              <a:gd name="T3" fmla="*/ 8 h 54"/>
              <a:gd name="T4" fmla="*/ 57 w 88"/>
              <a:gd name="T5" fmla="*/ 24 h 54"/>
              <a:gd name="T6" fmla="*/ 44 w 88"/>
              <a:gd name="T7" fmla="*/ 35 h 54"/>
              <a:gd name="T8" fmla="*/ 48 w 88"/>
              <a:gd name="T9" fmla="*/ 48 h 54"/>
              <a:gd name="T10" fmla="*/ 34 w 88"/>
              <a:gd name="T11" fmla="*/ 35 h 54"/>
              <a:gd name="T12" fmla="*/ 47 w 88"/>
              <a:gd name="T13" fmla="*/ 24 h 54"/>
              <a:gd name="T14" fmla="*/ 37 w 88"/>
              <a:gd name="T15" fmla="*/ 5 h 54"/>
              <a:gd name="T16" fmla="*/ 17 w 88"/>
              <a:gd name="T17" fmla="*/ 6 h 54"/>
              <a:gd name="T18" fmla="*/ 44 w 88"/>
              <a:gd name="T19" fmla="*/ 54 h 54"/>
              <a:gd name="T20" fmla="*/ 44 w 88"/>
              <a:gd name="T21" fmla="*/ 54 h 54"/>
              <a:gd name="T22" fmla="*/ 44 w 88"/>
              <a:gd name="T23" fmla="*/ 54 h 54"/>
              <a:gd name="T24" fmla="*/ 44 w 88"/>
              <a:gd name="T25" fmla="*/ 54 h 54"/>
              <a:gd name="T26" fmla="*/ 44 w 88"/>
              <a:gd name="T27" fmla="*/ 54 h 54"/>
              <a:gd name="T28" fmla="*/ 70 w 88"/>
              <a:gd name="T29"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54">
                <a:moveTo>
                  <a:pt x="70" y="6"/>
                </a:moveTo>
                <a:cubicBezTo>
                  <a:pt x="65" y="0"/>
                  <a:pt x="55" y="1"/>
                  <a:pt x="48" y="8"/>
                </a:cubicBezTo>
                <a:cubicBezTo>
                  <a:pt x="57" y="24"/>
                  <a:pt x="57" y="24"/>
                  <a:pt x="57" y="24"/>
                </a:cubicBezTo>
                <a:cubicBezTo>
                  <a:pt x="44" y="35"/>
                  <a:pt x="44" y="35"/>
                  <a:pt x="44" y="35"/>
                </a:cubicBezTo>
                <a:cubicBezTo>
                  <a:pt x="48" y="48"/>
                  <a:pt x="48" y="48"/>
                  <a:pt x="48" y="48"/>
                </a:cubicBezTo>
                <a:cubicBezTo>
                  <a:pt x="34" y="35"/>
                  <a:pt x="34" y="35"/>
                  <a:pt x="34" y="35"/>
                </a:cubicBezTo>
                <a:cubicBezTo>
                  <a:pt x="47" y="24"/>
                  <a:pt x="47" y="24"/>
                  <a:pt x="47" y="24"/>
                </a:cubicBezTo>
                <a:cubicBezTo>
                  <a:pt x="37" y="5"/>
                  <a:pt x="37" y="5"/>
                  <a:pt x="37" y="5"/>
                </a:cubicBezTo>
                <a:cubicBezTo>
                  <a:pt x="29" y="0"/>
                  <a:pt x="22" y="0"/>
                  <a:pt x="17" y="6"/>
                </a:cubicBezTo>
                <a:cubicBezTo>
                  <a:pt x="0" y="24"/>
                  <a:pt x="37" y="51"/>
                  <a:pt x="44" y="54"/>
                </a:cubicBezTo>
                <a:cubicBezTo>
                  <a:pt x="44" y="54"/>
                  <a:pt x="44" y="54"/>
                  <a:pt x="44" y="54"/>
                </a:cubicBezTo>
                <a:cubicBezTo>
                  <a:pt x="44" y="54"/>
                  <a:pt x="44" y="54"/>
                  <a:pt x="44" y="54"/>
                </a:cubicBezTo>
                <a:cubicBezTo>
                  <a:pt x="44" y="54"/>
                  <a:pt x="44" y="54"/>
                  <a:pt x="44" y="54"/>
                </a:cubicBezTo>
                <a:cubicBezTo>
                  <a:pt x="44" y="54"/>
                  <a:pt x="44" y="54"/>
                  <a:pt x="44" y="54"/>
                </a:cubicBezTo>
                <a:cubicBezTo>
                  <a:pt x="51" y="51"/>
                  <a:pt x="88" y="24"/>
                  <a:pt x="70" y="6"/>
                </a:cubicBezTo>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61" name="Freeform 99"/>
          <p:cNvSpPr>
            <a:spLocks noChangeAspect="1"/>
          </p:cNvSpPr>
          <p:nvPr/>
        </p:nvSpPr>
        <p:spPr bwMode="black">
          <a:xfrm>
            <a:off x="2350840" y="1511581"/>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62" name="Freeform 100"/>
          <p:cNvSpPr>
            <a:spLocks noChangeAspect="1" noEditPoints="1"/>
          </p:cNvSpPr>
          <p:nvPr/>
        </p:nvSpPr>
        <p:spPr bwMode="black">
          <a:xfrm>
            <a:off x="11553382" y="6155832"/>
            <a:ext cx="325757" cy="215061"/>
          </a:xfrm>
          <a:custGeom>
            <a:avLst/>
            <a:gdLst>
              <a:gd name="T0" fmla="*/ 103 w 103"/>
              <a:gd name="T1" fmla="*/ 33 h 68"/>
              <a:gd name="T2" fmla="*/ 56 w 103"/>
              <a:gd name="T3" fmla="*/ 68 h 68"/>
              <a:gd name="T4" fmla="*/ 56 w 103"/>
              <a:gd name="T5" fmla="*/ 0 h 68"/>
              <a:gd name="T6" fmla="*/ 103 w 103"/>
              <a:gd name="T7" fmla="*/ 33 h 68"/>
              <a:gd name="T8" fmla="*/ 0 w 103"/>
              <a:gd name="T9" fmla="*/ 0 h 68"/>
              <a:gd name="T10" fmla="*/ 0 w 103"/>
              <a:gd name="T11" fmla="*/ 68 h 68"/>
              <a:gd name="T12" fmla="*/ 47 w 103"/>
              <a:gd name="T13" fmla="*/ 33 h 68"/>
              <a:gd name="T14" fmla="*/ 0 w 103"/>
              <a:gd name="T15" fmla="*/ 0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68">
                <a:moveTo>
                  <a:pt x="103" y="33"/>
                </a:moveTo>
                <a:lnTo>
                  <a:pt x="56" y="68"/>
                </a:lnTo>
                <a:lnTo>
                  <a:pt x="56" y="0"/>
                </a:lnTo>
                <a:lnTo>
                  <a:pt x="103" y="33"/>
                </a:lnTo>
                <a:close/>
                <a:moveTo>
                  <a:pt x="0" y="0"/>
                </a:moveTo>
                <a:lnTo>
                  <a:pt x="0" y="68"/>
                </a:lnTo>
                <a:lnTo>
                  <a:pt x="47" y="33"/>
                </a:lnTo>
                <a:lnTo>
                  <a:pt x="0" y="0"/>
                </a:ln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63" name="Freeform 101"/>
          <p:cNvSpPr>
            <a:spLocks noChangeAspect="1"/>
          </p:cNvSpPr>
          <p:nvPr/>
        </p:nvSpPr>
        <p:spPr bwMode="black">
          <a:xfrm flipH="1">
            <a:off x="7056693" y="6090546"/>
            <a:ext cx="208738" cy="313103"/>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64" name="Freeform 102"/>
          <p:cNvSpPr>
            <a:spLocks noChangeAspect="1"/>
          </p:cNvSpPr>
          <p:nvPr/>
        </p:nvSpPr>
        <p:spPr bwMode="black">
          <a:xfrm>
            <a:off x="1513023" y="1456236"/>
            <a:ext cx="303616" cy="414310"/>
          </a:xfrm>
          <a:custGeom>
            <a:avLst/>
            <a:gdLst>
              <a:gd name="T0" fmla="*/ 37 w 96"/>
              <a:gd name="T1" fmla="*/ 45 h 131"/>
              <a:gd name="T2" fmla="*/ 0 w 96"/>
              <a:gd name="T3" fmla="*/ 83 h 131"/>
              <a:gd name="T4" fmla="*/ 0 w 96"/>
              <a:gd name="T5" fmla="*/ 52 h 131"/>
              <a:gd name="T6" fmla="*/ 48 w 96"/>
              <a:gd name="T7" fmla="*/ 0 h 131"/>
              <a:gd name="T8" fmla="*/ 96 w 96"/>
              <a:gd name="T9" fmla="*/ 52 h 131"/>
              <a:gd name="T10" fmla="*/ 96 w 96"/>
              <a:gd name="T11" fmla="*/ 83 h 131"/>
              <a:gd name="T12" fmla="*/ 60 w 96"/>
              <a:gd name="T13" fmla="*/ 45 h 131"/>
              <a:gd name="T14" fmla="*/ 60 w 96"/>
              <a:gd name="T15" fmla="*/ 131 h 131"/>
              <a:gd name="T16" fmla="*/ 37 w 96"/>
              <a:gd name="T17" fmla="*/ 131 h 131"/>
              <a:gd name="T18" fmla="*/ 37 w 96"/>
              <a:gd name="T19"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1">
                <a:moveTo>
                  <a:pt x="37" y="45"/>
                </a:moveTo>
                <a:lnTo>
                  <a:pt x="0" y="83"/>
                </a:lnTo>
                <a:lnTo>
                  <a:pt x="0" y="52"/>
                </a:lnTo>
                <a:lnTo>
                  <a:pt x="48" y="0"/>
                </a:lnTo>
                <a:lnTo>
                  <a:pt x="96" y="52"/>
                </a:lnTo>
                <a:lnTo>
                  <a:pt x="96" y="83"/>
                </a:lnTo>
                <a:lnTo>
                  <a:pt x="60" y="45"/>
                </a:lnTo>
                <a:lnTo>
                  <a:pt x="60" y="131"/>
                </a:lnTo>
                <a:lnTo>
                  <a:pt x="37" y="131"/>
                </a:lnTo>
                <a:lnTo>
                  <a:pt x="37" y="45"/>
                </a:ln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65" name="Freeform 103"/>
          <p:cNvSpPr>
            <a:spLocks noChangeAspect="1" noEditPoints="1"/>
          </p:cNvSpPr>
          <p:nvPr/>
        </p:nvSpPr>
        <p:spPr bwMode="black">
          <a:xfrm>
            <a:off x="552802" y="6004501"/>
            <a:ext cx="362102" cy="362102"/>
          </a:xfrm>
          <a:custGeom>
            <a:avLst/>
            <a:gdLst>
              <a:gd name="T0" fmla="*/ 47 w 95"/>
              <a:gd name="T1" fmla="*/ 0 h 95"/>
              <a:gd name="T2" fmla="*/ 0 w 95"/>
              <a:gd name="T3" fmla="*/ 47 h 95"/>
              <a:gd name="T4" fmla="*/ 47 w 95"/>
              <a:gd name="T5" fmla="*/ 95 h 95"/>
              <a:gd name="T6" fmla="*/ 95 w 95"/>
              <a:gd name="T7" fmla="*/ 47 h 95"/>
              <a:gd name="T8" fmla="*/ 47 w 95"/>
              <a:gd name="T9" fmla="*/ 0 h 95"/>
              <a:gd name="T10" fmla="*/ 24 w 95"/>
              <a:gd name="T11" fmla="*/ 24 h 95"/>
              <a:gd name="T12" fmla="*/ 22 w 95"/>
              <a:gd name="T13" fmla="*/ 20 h 95"/>
              <a:gd name="T14" fmla="*/ 26 w 95"/>
              <a:gd name="T15" fmla="*/ 13 h 95"/>
              <a:gd name="T16" fmla="*/ 34 w 95"/>
              <a:gd name="T17" fmla="*/ 14 h 95"/>
              <a:gd name="T18" fmla="*/ 35 w 95"/>
              <a:gd name="T19" fmla="*/ 18 h 95"/>
              <a:gd name="T20" fmla="*/ 29 w 95"/>
              <a:gd name="T21" fmla="*/ 20 h 95"/>
              <a:gd name="T22" fmla="*/ 24 w 95"/>
              <a:gd name="T23" fmla="*/ 24 h 95"/>
              <a:gd name="T24" fmla="*/ 30 w 95"/>
              <a:gd name="T25" fmla="*/ 43 h 95"/>
              <a:gd name="T26" fmla="*/ 26 w 95"/>
              <a:gd name="T27" fmla="*/ 34 h 95"/>
              <a:gd name="T28" fmla="*/ 30 w 95"/>
              <a:gd name="T29" fmla="*/ 25 h 95"/>
              <a:gd name="T30" fmla="*/ 34 w 95"/>
              <a:gd name="T31" fmla="*/ 34 h 95"/>
              <a:gd name="T32" fmla="*/ 30 w 95"/>
              <a:gd name="T33" fmla="*/ 43 h 95"/>
              <a:gd name="T34" fmla="*/ 47 w 95"/>
              <a:gd name="T35" fmla="*/ 87 h 95"/>
              <a:gd name="T36" fmla="*/ 33 w 95"/>
              <a:gd name="T37" fmla="*/ 75 h 95"/>
              <a:gd name="T38" fmla="*/ 47 w 95"/>
              <a:gd name="T39" fmla="*/ 62 h 95"/>
              <a:gd name="T40" fmla="*/ 61 w 95"/>
              <a:gd name="T41" fmla="*/ 75 h 95"/>
              <a:gd name="T42" fmla="*/ 47 w 95"/>
              <a:gd name="T43" fmla="*/ 87 h 95"/>
              <a:gd name="T44" fmla="*/ 65 w 95"/>
              <a:gd name="T45" fmla="*/ 43 h 95"/>
              <a:gd name="T46" fmla="*/ 61 w 95"/>
              <a:gd name="T47" fmla="*/ 34 h 95"/>
              <a:gd name="T48" fmla="*/ 65 w 95"/>
              <a:gd name="T49" fmla="*/ 25 h 95"/>
              <a:gd name="T50" fmla="*/ 69 w 95"/>
              <a:gd name="T51" fmla="*/ 34 h 95"/>
              <a:gd name="T52" fmla="*/ 65 w 95"/>
              <a:gd name="T53" fmla="*/ 43 h 95"/>
              <a:gd name="T54" fmla="*/ 71 w 95"/>
              <a:gd name="T55" fmla="*/ 24 h 95"/>
              <a:gd name="T56" fmla="*/ 66 w 95"/>
              <a:gd name="T57" fmla="*/ 20 h 95"/>
              <a:gd name="T58" fmla="*/ 59 w 95"/>
              <a:gd name="T59" fmla="*/ 18 h 95"/>
              <a:gd name="T60" fmla="*/ 61 w 95"/>
              <a:gd name="T61" fmla="*/ 14 h 95"/>
              <a:gd name="T62" fmla="*/ 69 w 95"/>
              <a:gd name="T63" fmla="*/ 13 h 95"/>
              <a:gd name="T64" fmla="*/ 73 w 95"/>
              <a:gd name="T65" fmla="*/ 20 h 95"/>
              <a:gd name="T66" fmla="*/ 71 w 95"/>
              <a:gd name="T67" fmla="*/ 2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 h="95">
                <a:moveTo>
                  <a:pt x="47" y="0"/>
                </a:moveTo>
                <a:cubicBezTo>
                  <a:pt x="21" y="0"/>
                  <a:pt x="0" y="21"/>
                  <a:pt x="0" y="47"/>
                </a:cubicBezTo>
                <a:cubicBezTo>
                  <a:pt x="0" y="74"/>
                  <a:pt x="21" y="95"/>
                  <a:pt x="47" y="95"/>
                </a:cubicBezTo>
                <a:cubicBezTo>
                  <a:pt x="74" y="95"/>
                  <a:pt x="95" y="74"/>
                  <a:pt x="95" y="47"/>
                </a:cubicBezTo>
                <a:cubicBezTo>
                  <a:pt x="95" y="21"/>
                  <a:pt x="74" y="0"/>
                  <a:pt x="47" y="0"/>
                </a:cubicBezTo>
                <a:close/>
                <a:moveTo>
                  <a:pt x="24" y="24"/>
                </a:moveTo>
                <a:cubicBezTo>
                  <a:pt x="23" y="24"/>
                  <a:pt x="22" y="23"/>
                  <a:pt x="22" y="20"/>
                </a:cubicBezTo>
                <a:cubicBezTo>
                  <a:pt x="22" y="18"/>
                  <a:pt x="23" y="15"/>
                  <a:pt x="26" y="13"/>
                </a:cubicBezTo>
                <a:cubicBezTo>
                  <a:pt x="29" y="12"/>
                  <a:pt x="32" y="13"/>
                  <a:pt x="34" y="14"/>
                </a:cubicBezTo>
                <a:cubicBezTo>
                  <a:pt x="36" y="15"/>
                  <a:pt x="36" y="17"/>
                  <a:pt x="35" y="18"/>
                </a:cubicBezTo>
                <a:cubicBezTo>
                  <a:pt x="34" y="19"/>
                  <a:pt x="31" y="18"/>
                  <a:pt x="29" y="20"/>
                </a:cubicBezTo>
                <a:cubicBezTo>
                  <a:pt x="27" y="21"/>
                  <a:pt x="26" y="23"/>
                  <a:pt x="24" y="24"/>
                </a:cubicBezTo>
                <a:close/>
                <a:moveTo>
                  <a:pt x="30" y="43"/>
                </a:moveTo>
                <a:cubicBezTo>
                  <a:pt x="28" y="43"/>
                  <a:pt x="26" y="39"/>
                  <a:pt x="26" y="34"/>
                </a:cubicBezTo>
                <a:cubicBezTo>
                  <a:pt x="26" y="29"/>
                  <a:pt x="28" y="25"/>
                  <a:pt x="30" y="25"/>
                </a:cubicBezTo>
                <a:cubicBezTo>
                  <a:pt x="32" y="25"/>
                  <a:pt x="34" y="29"/>
                  <a:pt x="34" y="34"/>
                </a:cubicBezTo>
                <a:cubicBezTo>
                  <a:pt x="34" y="39"/>
                  <a:pt x="32" y="43"/>
                  <a:pt x="30" y="43"/>
                </a:cubicBezTo>
                <a:close/>
                <a:moveTo>
                  <a:pt x="47" y="87"/>
                </a:moveTo>
                <a:cubicBezTo>
                  <a:pt x="38" y="87"/>
                  <a:pt x="33" y="82"/>
                  <a:pt x="33" y="75"/>
                </a:cubicBezTo>
                <a:cubicBezTo>
                  <a:pt x="33" y="68"/>
                  <a:pt x="38" y="62"/>
                  <a:pt x="47" y="62"/>
                </a:cubicBezTo>
                <a:cubicBezTo>
                  <a:pt x="57" y="62"/>
                  <a:pt x="61" y="68"/>
                  <a:pt x="61" y="75"/>
                </a:cubicBezTo>
                <a:cubicBezTo>
                  <a:pt x="61" y="82"/>
                  <a:pt x="57" y="87"/>
                  <a:pt x="47" y="87"/>
                </a:cubicBezTo>
                <a:close/>
                <a:moveTo>
                  <a:pt x="65" y="43"/>
                </a:moveTo>
                <a:cubicBezTo>
                  <a:pt x="63" y="43"/>
                  <a:pt x="61" y="39"/>
                  <a:pt x="61" y="34"/>
                </a:cubicBezTo>
                <a:cubicBezTo>
                  <a:pt x="61" y="29"/>
                  <a:pt x="63" y="25"/>
                  <a:pt x="65" y="25"/>
                </a:cubicBezTo>
                <a:cubicBezTo>
                  <a:pt x="67" y="25"/>
                  <a:pt x="69" y="29"/>
                  <a:pt x="69" y="34"/>
                </a:cubicBezTo>
                <a:cubicBezTo>
                  <a:pt x="69" y="39"/>
                  <a:pt x="67" y="43"/>
                  <a:pt x="65" y="43"/>
                </a:cubicBezTo>
                <a:close/>
                <a:moveTo>
                  <a:pt x="71" y="24"/>
                </a:moveTo>
                <a:cubicBezTo>
                  <a:pt x="68" y="23"/>
                  <a:pt x="68" y="21"/>
                  <a:pt x="66" y="20"/>
                </a:cubicBezTo>
                <a:cubicBezTo>
                  <a:pt x="63" y="18"/>
                  <a:pt x="61" y="19"/>
                  <a:pt x="59" y="18"/>
                </a:cubicBezTo>
                <a:cubicBezTo>
                  <a:pt x="59" y="17"/>
                  <a:pt x="59" y="15"/>
                  <a:pt x="61" y="14"/>
                </a:cubicBezTo>
                <a:cubicBezTo>
                  <a:pt x="63" y="13"/>
                  <a:pt x="66" y="12"/>
                  <a:pt x="69" y="13"/>
                </a:cubicBezTo>
                <a:cubicBezTo>
                  <a:pt x="72" y="15"/>
                  <a:pt x="73" y="18"/>
                  <a:pt x="73" y="20"/>
                </a:cubicBezTo>
                <a:cubicBezTo>
                  <a:pt x="73" y="23"/>
                  <a:pt x="72" y="24"/>
                  <a:pt x="71" y="24"/>
                </a:cubicBez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66" name="Freeform 104"/>
          <p:cNvSpPr>
            <a:spLocks noChangeAspect="1" noEditPoints="1"/>
          </p:cNvSpPr>
          <p:nvPr/>
        </p:nvSpPr>
        <p:spPr bwMode="black">
          <a:xfrm>
            <a:off x="8746886" y="5121194"/>
            <a:ext cx="435883" cy="435883"/>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67" name="Freeform 105"/>
          <p:cNvSpPr>
            <a:spLocks noChangeAspect="1"/>
          </p:cNvSpPr>
          <p:nvPr/>
        </p:nvSpPr>
        <p:spPr bwMode="black">
          <a:xfrm>
            <a:off x="7072159" y="3276284"/>
            <a:ext cx="221388" cy="452259"/>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68" name="Freeform 106"/>
          <p:cNvSpPr>
            <a:spLocks noChangeAspect="1" noEditPoints="1"/>
          </p:cNvSpPr>
          <p:nvPr/>
        </p:nvSpPr>
        <p:spPr bwMode="black">
          <a:xfrm>
            <a:off x="3265584" y="3364837"/>
            <a:ext cx="471240" cy="275153"/>
          </a:xfrm>
          <a:custGeom>
            <a:avLst/>
            <a:gdLst>
              <a:gd name="T0" fmla="*/ 25 w 90"/>
              <a:gd name="T1" fmla="*/ 11 h 53"/>
              <a:gd name="T2" fmla="*/ 34 w 90"/>
              <a:gd name="T3" fmla="*/ 32 h 53"/>
              <a:gd name="T4" fmla="*/ 15 w 90"/>
              <a:gd name="T5" fmla="*/ 35 h 53"/>
              <a:gd name="T6" fmla="*/ 11 w 90"/>
              <a:gd name="T7" fmla="*/ 47 h 53"/>
              <a:gd name="T8" fmla="*/ 17 w 90"/>
              <a:gd name="T9" fmla="*/ 50 h 53"/>
              <a:gd name="T10" fmla="*/ 0 w 90"/>
              <a:gd name="T11" fmla="*/ 52 h 53"/>
              <a:gd name="T12" fmla="*/ 5 w 90"/>
              <a:gd name="T13" fmla="*/ 49 h 53"/>
              <a:gd name="T14" fmla="*/ 27 w 90"/>
              <a:gd name="T15" fmla="*/ 0 h 53"/>
              <a:gd name="T16" fmla="*/ 46 w 90"/>
              <a:gd name="T17" fmla="*/ 42 h 53"/>
              <a:gd name="T18" fmla="*/ 55 w 90"/>
              <a:gd name="T19" fmla="*/ 50 h 53"/>
              <a:gd name="T20" fmla="*/ 35 w 90"/>
              <a:gd name="T21" fmla="*/ 52 h 53"/>
              <a:gd name="T22" fmla="*/ 39 w 90"/>
              <a:gd name="T23" fmla="*/ 49 h 53"/>
              <a:gd name="T24" fmla="*/ 38 w 90"/>
              <a:gd name="T25" fmla="*/ 42 h 53"/>
              <a:gd name="T26" fmla="*/ 78 w 90"/>
              <a:gd name="T27" fmla="*/ 44 h 53"/>
              <a:gd name="T28" fmla="*/ 70 w 90"/>
              <a:gd name="T29" fmla="*/ 34 h 53"/>
              <a:gd name="T30" fmla="*/ 65 w 90"/>
              <a:gd name="T31" fmla="*/ 42 h 53"/>
              <a:gd name="T32" fmla="*/ 70 w 90"/>
              <a:gd name="T33" fmla="*/ 48 h 53"/>
              <a:gd name="T34" fmla="*/ 78 w 90"/>
              <a:gd name="T35" fmla="*/ 47 h 53"/>
              <a:gd name="T36" fmla="*/ 67 w 90"/>
              <a:gd name="T37" fmla="*/ 53 h 53"/>
              <a:gd name="T38" fmla="*/ 58 w 90"/>
              <a:gd name="T39" fmla="*/ 44 h 53"/>
              <a:gd name="T40" fmla="*/ 65 w 90"/>
              <a:gd name="T41" fmla="*/ 34 h 53"/>
              <a:gd name="T42" fmla="*/ 78 w 90"/>
              <a:gd name="T43" fmla="*/ 28 h 53"/>
              <a:gd name="T44" fmla="*/ 71 w 90"/>
              <a:gd name="T45" fmla="*/ 19 h 53"/>
              <a:gd name="T46" fmla="*/ 66 w 90"/>
              <a:gd name="T47" fmla="*/ 23 h 53"/>
              <a:gd name="T48" fmla="*/ 65 w 90"/>
              <a:gd name="T49" fmla="*/ 28 h 53"/>
              <a:gd name="T50" fmla="*/ 61 w 90"/>
              <a:gd name="T51" fmla="*/ 28 h 53"/>
              <a:gd name="T52" fmla="*/ 63 w 90"/>
              <a:gd name="T53" fmla="*/ 19 h 53"/>
              <a:gd name="T54" fmla="*/ 80 w 90"/>
              <a:gd name="T55" fmla="*/ 18 h 53"/>
              <a:gd name="T56" fmla="*/ 84 w 90"/>
              <a:gd name="T57" fmla="*/ 28 h 53"/>
              <a:gd name="T58" fmla="*/ 84 w 90"/>
              <a:gd name="T59" fmla="*/ 46 h 53"/>
              <a:gd name="T60" fmla="*/ 86 w 90"/>
              <a:gd name="T61" fmla="*/ 48 h 53"/>
              <a:gd name="T62" fmla="*/ 90 w 90"/>
              <a:gd name="T63" fmla="*/ 45 h 53"/>
              <a:gd name="T64" fmla="*/ 82 w 90"/>
              <a:gd name="T65" fmla="*/ 53 h 53"/>
              <a:gd name="T66" fmla="*/ 78 w 90"/>
              <a:gd name="T67"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 h="53">
                <a:moveTo>
                  <a:pt x="34" y="32"/>
                </a:moveTo>
                <a:cubicBezTo>
                  <a:pt x="25" y="11"/>
                  <a:pt x="25" y="11"/>
                  <a:pt x="25" y="11"/>
                </a:cubicBezTo>
                <a:cubicBezTo>
                  <a:pt x="17" y="32"/>
                  <a:pt x="17" y="32"/>
                  <a:pt x="17" y="32"/>
                </a:cubicBezTo>
                <a:lnTo>
                  <a:pt x="34" y="32"/>
                </a:lnTo>
                <a:close/>
                <a:moveTo>
                  <a:pt x="35" y="35"/>
                </a:moveTo>
                <a:cubicBezTo>
                  <a:pt x="15" y="35"/>
                  <a:pt x="15" y="35"/>
                  <a:pt x="15" y="35"/>
                </a:cubicBezTo>
                <a:cubicBezTo>
                  <a:pt x="12" y="43"/>
                  <a:pt x="12" y="43"/>
                  <a:pt x="12" y="43"/>
                </a:cubicBezTo>
                <a:cubicBezTo>
                  <a:pt x="11" y="45"/>
                  <a:pt x="11" y="46"/>
                  <a:pt x="11" y="47"/>
                </a:cubicBezTo>
                <a:cubicBezTo>
                  <a:pt x="11" y="48"/>
                  <a:pt x="11" y="49"/>
                  <a:pt x="12" y="49"/>
                </a:cubicBezTo>
                <a:cubicBezTo>
                  <a:pt x="12" y="50"/>
                  <a:pt x="14" y="50"/>
                  <a:pt x="17" y="50"/>
                </a:cubicBezTo>
                <a:cubicBezTo>
                  <a:pt x="17" y="52"/>
                  <a:pt x="17" y="52"/>
                  <a:pt x="17" y="52"/>
                </a:cubicBezTo>
                <a:cubicBezTo>
                  <a:pt x="0" y="52"/>
                  <a:pt x="0" y="52"/>
                  <a:pt x="0" y="52"/>
                </a:cubicBezTo>
                <a:cubicBezTo>
                  <a:pt x="0" y="50"/>
                  <a:pt x="0" y="50"/>
                  <a:pt x="0" y="50"/>
                </a:cubicBezTo>
                <a:cubicBezTo>
                  <a:pt x="3" y="50"/>
                  <a:pt x="4" y="50"/>
                  <a:pt x="5" y="49"/>
                </a:cubicBezTo>
                <a:cubicBezTo>
                  <a:pt x="6" y="48"/>
                  <a:pt x="7" y="45"/>
                  <a:pt x="9" y="42"/>
                </a:cubicBezTo>
                <a:cubicBezTo>
                  <a:pt x="27" y="0"/>
                  <a:pt x="27" y="0"/>
                  <a:pt x="27" y="0"/>
                </a:cubicBezTo>
                <a:cubicBezTo>
                  <a:pt x="28" y="0"/>
                  <a:pt x="28" y="0"/>
                  <a:pt x="28" y="0"/>
                </a:cubicBezTo>
                <a:cubicBezTo>
                  <a:pt x="46" y="42"/>
                  <a:pt x="46" y="42"/>
                  <a:pt x="46" y="42"/>
                </a:cubicBezTo>
                <a:cubicBezTo>
                  <a:pt x="47" y="46"/>
                  <a:pt x="49" y="48"/>
                  <a:pt x="50" y="49"/>
                </a:cubicBezTo>
                <a:cubicBezTo>
                  <a:pt x="51" y="50"/>
                  <a:pt x="53" y="50"/>
                  <a:pt x="55" y="50"/>
                </a:cubicBezTo>
                <a:cubicBezTo>
                  <a:pt x="55" y="52"/>
                  <a:pt x="55" y="52"/>
                  <a:pt x="55" y="52"/>
                </a:cubicBezTo>
                <a:cubicBezTo>
                  <a:pt x="35" y="52"/>
                  <a:pt x="35" y="52"/>
                  <a:pt x="35" y="52"/>
                </a:cubicBezTo>
                <a:cubicBezTo>
                  <a:pt x="35" y="50"/>
                  <a:pt x="35" y="50"/>
                  <a:pt x="35" y="50"/>
                </a:cubicBezTo>
                <a:cubicBezTo>
                  <a:pt x="37" y="50"/>
                  <a:pt x="38" y="50"/>
                  <a:pt x="39" y="49"/>
                </a:cubicBezTo>
                <a:cubicBezTo>
                  <a:pt x="39" y="49"/>
                  <a:pt x="40" y="48"/>
                  <a:pt x="40" y="47"/>
                </a:cubicBezTo>
                <a:cubicBezTo>
                  <a:pt x="40" y="46"/>
                  <a:pt x="39" y="44"/>
                  <a:pt x="38" y="42"/>
                </a:cubicBezTo>
                <a:lnTo>
                  <a:pt x="35" y="35"/>
                </a:lnTo>
                <a:close/>
                <a:moveTo>
                  <a:pt x="78" y="44"/>
                </a:moveTo>
                <a:cubicBezTo>
                  <a:pt x="78" y="31"/>
                  <a:pt x="78" y="31"/>
                  <a:pt x="78" y="31"/>
                </a:cubicBezTo>
                <a:cubicBezTo>
                  <a:pt x="74" y="33"/>
                  <a:pt x="71" y="34"/>
                  <a:pt x="70" y="34"/>
                </a:cubicBezTo>
                <a:cubicBezTo>
                  <a:pt x="68" y="36"/>
                  <a:pt x="67" y="37"/>
                  <a:pt x="66" y="38"/>
                </a:cubicBezTo>
                <a:cubicBezTo>
                  <a:pt x="65" y="39"/>
                  <a:pt x="65" y="40"/>
                  <a:pt x="65" y="42"/>
                </a:cubicBezTo>
                <a:cubicBezTo>
                  <a:pt x="65" y="44"/>
                  <a:pt x="65" y="45"/>
                  <a:pt x="66" y="46"/>
                </a:cubicBezTo>
                <a:cubicBezTo>
                  <a:pt x="67" y="48"/>
                  <a:pt x="69" y="48"/>
                  <a:pt x="70" y="48"/>
                </a:cubicBezTo>
                <a:cubicBezTo>
                  <a:pt x="72" y="48"/>
                  <a:pt x="75" y="47"/>
                  <a:pt x="78" y="44"/>
                </a:cubicBezTo>
                <a:moveTo>
                  <a:pt x="78" y="47"/>
                </a:moveTo>
                <a:cubicBezTo>
                  <a:pt x="74" y="50"/>
                  <a:pt x="72" y="51"/>
                  <a:pt x="71" y="52"/>
                </a:cubicBezTo>
                <a:cubicBezTo>
                  <a:pt x="70" y="52"/>
                  <a:pt x="68" y="53"/>
                  <a:pt x="67" y="53"/>
                </a:cubicBezTo>
                <a:cubicBezTo>
                  <a:pt x="64" y="53"/>
                  <a:pt x="62" y="52"/>
                  <a:pt x="61" y="50"/>
                </a:cubicBezTo>
                <a:cubicBezTo>
                  <a:pt x="59" y="49"/>
                  <a:pt x="58" y="46"/>
                  <a:pt x="58" y="44"/>
                </a:cubicBezTo>
                <a:cubicBezTo>
                  <a:pt x="58" y="42"/>
                  <a:pt x="59" y="41"/>
                  <a:pt x="60" y="39"/>
                </a:cubicBezTo>
                <a:cubicBezTo>
                  <a:pt x="61" y="38"/>
                  <a:pt x="62" y="36"/>
                  <a:pt x="65" y="34"/>
                </a:cubicBezTo>
                <a:cubicBezTo>
                  <a:pt x="67" y="33"/>
                  <a:pt x="72" y="31"/>
                  <a:pt x="78" y="29"/>
                </a:cubicBezTo>
                <a:cubicBezTo>
                  <a:pt x="78" y="28"/>
                  <a:pt x="78" y="28"/>
                  <a:pt x="78" y="28"/>
                </a:cubicBezTo>
                <a:cubicBezTo>
                  <a:pt x="78" y="24"/>
                  <a:pt x="77" y="22"/>
                  <a:pt x="76" y="21"/>
                </a:cubicBezTo>
                <a:cubicBezTo>
                  <a:pt x="75" y="19"/>
                  <a:pt x="73" y="19"/>
                  <a:pt x="71" y="19"/>
                </a:cubicBezTo>
                <a:cubicBezTo>
                  <a:pt x="70" y="19"/>
                  <a:pt x="68" y="19"/>
                  <a:pt x="67" y="20"/>
                </a:cubicBezTo>
                <a:cubicBezTo>
                  <a:pt x="66" y="21"/>
                  <a:pt x="66" y="22"/>
                  <a:pt x="66" y="23"/>
                </a:cubicBezTo>
                <a:cubicBezTo>
                  <a:pt x="66" y="25"/>
                  <a:pt x="66" y="25"/>
                  <a:pt x="66" y="25"/>
                </a:cubicBezTo>
                <a:cubicBezTo>
                  <a:pt x="66" y="26"/>
                  <a:pt x="66" y="27"/>
                  <a:pt x="65" y="28"/>
                </a:cubicBezTo>
                <a:cubicBezTo>
                  <a:pt x="65" y="28"/>
                  <a:pt x="64" y="29"/>
                  <a:pt x="63" y="29"/>
                </a:cubicBezTo>
                <a:cubicBezTo>
                  <a:pt x="62" y="29"/>
                  <a:pt x="61" y="28"/>
                  <a:pt x="61" y="28"/>
                </a:cubicBezTo>
                <a:cubicBezTo>
                  <a:pt x="60" y="27"/>
                  <a:pt x="60" y="26"/>
                  <a:pt x="60" y="25"/>
                </a:cubicBezTo>
                <a:cubicBezTo>
                  <a:pt x="60" y="23"/>
                  <a:pt x="61" y="21"/>
                  <a:pt x="63" y="19"/>
                </a:cubicBezTo>
                <a:cubicBezTo>
                  <a:pt x="65" y="17"/>
                  <a:pt x="68" y="16"/>
                  <a:pt x="72" y="16"/>
                </a:cubicBezTo>
                <a:cubicBezTo>
                  <a:pt x="75" y="16"/>
                  <a:pt x="78" y="17"/>
                  <a:pt x="80" y="18"/>
                </a:cubicBezTo>
                <a:cubicBezTo>
                  <a:pt x="81" y="19"/>
                  <a:pt x="82" y="20"/>
                  <a:pt x="83" y="21"/>
                </a:cubicBezTo>
                <a:cubicBezTo>
                  <a:pt x="84" y="23"/>
                  <a:pt x="84" y="25"/>
                  <a:pt x="84" y="28"/>
                </a:cubicBezTo>
                <a:cubicBezTo>
                  <a:pt x="84" y="40"/>
                  <a:pt x="84" y="40"/>
                  <a:pt x="84" y="40"/>
                </a:cubicBezTo>
                <a:cubicBezTo>
                  <a:pt x="84" y="43"/>
                  <a:pt x="84" y="45"/>
                  <a:pt x="84" y="46"/>
                </a:cubicBezTo>
                <a:cubicBezTo>
                  <a:pt x="84" y="47"/>
                  <a:pt x="84" y="47"/>
                  <a:pt x="85" y="47"/>
                </a:cubicBezTo>
                <a:cubicBezTo>
                  <a:pt x="85" y="48"/>
                  <a:pt x="85" y="48"/>
                  <a:pt x="86" y="48"/>
                </a:cubicBezTo>
                <a:cubicBezTo>
                  <a:pt x="86" y="48"/>
                  <a:pt x="86" y="48"/>
                  <a:pt x="87" y="48"/>
                </a:cubicBezTo>
                <a:cubicBezTo>
                  <a:pt x="87" y="47"/>
                  <a:pt x="88" y="46"/>
                  <a:pt x="90" y="45"/>
                </a:cubicBezTo>
                <a:cubicBezTo>
                  <a:pt x="90" y="47"/>
                  <a:pt x="90" y="47"/>
                  <a:pt x="90" y="47"/>
                </a:cubicBezTo>
                <a:cubicBezTo>
                  <a:pt x="87" y="51"/>
                  <a:pt x="84" y="53"/>
                  <a:pt x="82" y="53"/>
                </a:cubicBezTo>
                <a:cubicBezTo>
                  <a:pt x="80" y="53"/>
                  <a:pt x="80" y="52"/>
                  <a:pt x="79" y="51"/>
                </a:cubicBezTo>
                <a:cubicBezTo>
                  <a:pt x="78" y="50"/>
                  <a:pt x="78" y="49"/>
                  <a:pt x="78" y="47"/>
                </a:cubicBezTo>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71" name="Freeform 108"/>
          <p:cNvSpPr>
            <a:spLocks noChangeAspect="1" noEditPoints="1"/>
          </p:cNvSpPr>
          <p:nvPr/>
        </p:nvSpPr>
        <p:spPr bwMode="black">
          <a:xfrm>
            <a:off x="6979207" y="2392228"/>
            <a:ext cx="363711" cy="407984"/>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72" name="Freeform 109"/>
          <p:cNvSpPr>
            <a:spLocks noChangeAspect="1" noEditPoints="1"/>
          </p:cNvSpPr>
          <p:nvPr/>
        </p:nvSpPr>
        <p:spPr bwMode="black">
          <a:xfrm>
            <a:off x="2347679" y="2425436"/>
            <a:ext cx="420639" cy="341569"/>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73" name="Freeform 110"/>
          <p:cNvSpPr>
            <a:spLocks noChangeAspect="1" noEditPoints="1"/>
          </p:cNvSpPr>
          <p:nvPr/>
        </p:nvSpPr>
        <p:spPr bwMode="black">
          <a:xfrm>
            <a:off x="8779652" y="2412785"/>
            <a:ext cx="363711" cy="366871"/>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74" name="Freeform 111"/>
          <p:cNvSpPr>
            <a:spLocks noChangeAspect="1" noEditPoints="1"/>
          </p:cNvSpPr>
          <p:nvPr/>
        </p:nvSpPr>
        <p:spPr bwMode="black">
          <a:xfrm>
            <a:off x="7916445" y="2408041"/>
            <a:ext cx="271993" cy="376358"/>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76" name="Freeform 113"/>
          <p:cNvSpPr>
            <a:spLocks noChangeAspect="1" noEditPoints="1"/>
          </p:cNvSpPr>
          <p:nvPr/>
        </p:nvSpPr>
        <p:spPr bwMode="black">
          <a:xfrm>
            <a:off x="6059141" y="2423853"/>
            <a:ext cx="344734" cy="344734"/>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78" name="Freeform 115"/>
          <p:cNvSpPr>
            <a:spLocks noChangeAspect="1" noEditPoints="1"/>
          </p:cNvSpPr>
          <p:nvPr/>
        </p:nvSpPr>
        <p:spPr bwMode="black">
          <a:xfrm>
            <a:off x="10641394" y="2422272"/>
            <a:ext cx="354221" cy="347896"/>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81" name="Freeform 118"/>
          <p:cNvSpPr>
            <a:spLocks noChangeAspect="1" noEditPoints="1"/>
          </p:cNvSpPr>
          <p:nvPr/>
        </p:nvSpPr>
        <p:spPr bwMode="black">
          <a:xfrm>
            <a:off x="11505941" y="4293951"/>
            <a:ext cx="420639" cy="290969"/>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82" name="Freeform 119"/>
          <p:cNvSpPr>
            <a:spLocks noChangeAspect="1"/>
          </p:cNvSpPr>
          <p:nvPr/>
        </p:nvSpPr>
        <p:spPr bwMode="black">
          <a:xfrm>
            <a:off x="4232471" y="4193128"/>
            <a:ext cx="335249" cy="398498"/>
          </a:xfrm>
          <a:custGeom>
            <a:avLst/>
            <a:gdLst>
              <a:gd name="T0" fmla="*/ 35 w 64"/>
              <a:gd name="T1" fmla="*/ 44 h 76"/>
              <a:gd name="T2" fmla="*/ 40 w 64"/>
              <a:gd name="T3" fmla="*/ 0 h 76"/>
              <a:gd name="T4" fmla="*/ 22 w 64"/>
              <a:gd name="T5" fmla="*/ 6 h 76"/>
              <a:gd name="T6" fmla="*/ 10 w 64"/>
              <a:gd name="T7" fmla="*/ 54 h 76"/>
              <a:gd name="T8" fmla="*/ 59 w 64"/>
              <a:gd name="T9" fmla="*/ 65 h 76"/>
              <a:gd name="T10" fmla="*/ 64 w 64"/>
              <a:gd name="T11" fmla="*/ 61 h 76"/>
              <a:gd name="T12" fmla="*/ 35 w 64"/>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64" h="76">
                <a:moveTo>
                  <a:pt x="35" y="44"/>
                </a:moveTo>
                <a:cubicBezTo>
                  <a:pt x="26" y="30"/>
                  <a:pt x="29" y="12"/>
                  <a:pt x="40" y="0"/>
                </a:cubicBezTo>
                <a:cubicBezTo>
                  <a:pt x="34" y="0"/>
                  <a:pt x="27" y="2"/>
                  <a:pt x="22" y="6"/>
                </a:cubicBezTo>
                <a:cubicBezTo>
                  <a:pt x="5" y="16"/>
                  <a:pt x="0" y="37"/>
                  <a:pt x="10" y="54"/>
                </a:cubicBezTo>
                <a:cubicBezTo>
                  <a:pt x="21" y="71"/>
                  <a:pt x="42" y="76"/>
                  <a:pt x="59" y="65"/>
                </a:cubicBezTo>
                <a:cubicBezTo>
                  <a:pt x="61" y="64"/>
                  <a:pt x="63" y="63"/>
                  <a:pt x="64" y="61"/>
                </a:cubicBezTo>
                <a:cubicBezTo>
                  <a:pt x="53" y="61"/>
                  <a:pt x="42" y="55"/>
                  <a:pt x="35" y="44"/>
                </a:cubicBezTo>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83" name="Freeform 120"/>
          <p:cNvSpPr>
            <a:spLocks noChangeAspect="1" noEditPoints="1"/>
          </p:cNvSpPr>
          <p:nvPr/>
        </p:nvSpPr>
        <p:spPr bwMode="black">
          <a:xfrm>
            <a:off x="5080241" y="4159921"/>
            <a:ext cx="471240" cy="464913"/>
          </a:xfrm>
          <a:custGeom>
            <a:avLst/>
            <a:gdLst>
              <a:gd name="T0" fmla="*/ 40 w 90"/>
              <a:gd name="T1" fmla="*/ 16 h 89"/>
              <a:gd name="T2" fmla="*/ 40 w 90"/>
              <a:gd name="T3" fmla="*/ 5 h 89"/>
              <a:gd name="T4" fmla="*/ 45 w 90"/>
              <a:gd name="T5" fmla="*/ 0 h 89"/>
              <a:gd name="T6" fmla="*/ 50 w 90"/>
              <a:gd name="T7" fmla="*/ 5 h 89"/>
              <a:gd name="T8" fmla="*/ 50 w 90"/>
              <a:gd name="T9" fmla="*/ 16 h 89"/>
              <a:gd name="T10" fmla="*/ 45 w 90"/>
              <a:gd name="T11" fmla="*/ 16 h 89"/>
              <a:gd name="T12" fmla="*/ 40 w 90"/>
              <a:gd name="T13" fmla="*/ 16 h 89"/>
              <a:gd name="T14" fmla="*/ 16 w 90"/>
              <a:gd name="T15" fmla="*/ 45 h 89"/>
              <a:gd name="T16" fmla="*/ 16 w 90"/>
              <a:gd name="T17" fmla="*/ 40 h 89"/>
              <a:gd name="T18" fmla="*/ 5 w 90"/>
              <a:gd name="T19" fmla="*/ 40 h 89"/>
              <a:gd name="T20" fmla="*/ 0 w 90"/>
              <a:gd name="T21" fmla="*/ 45 h 89"/>
              <a:gd name="T22" fmla="*/ 5 w 90"/>
              <a:gd name="T23" fmla="*/ 49 h 89"/>
              <a:gd name="T24" fmla="*/ 16 w 90"/>
              <a:gd name="T25" fmla="*/ 49 h 89"/>
              <a:gd name="T26" fmla="*/ 16 w 90"/>
              <a:gd name="T27" fmla="*/ 45 h 89"/>
              <a:gd name="T28" fmla="*/ 21 w 90"/>
              <a:gd name="T29" fmla="*/ 28 h 89"/>
              <a:gd name="T30" fmla="*/ 28 w 90"/>
              <a:gd name="T31" fmla="*/ 21 h 89"/>
              <a:gd name="T32" fmla="*/ 20 w 90"/>
              <a:gd name="T33" fmla="*/ 13 h 89"/>
              <a:gd name="T34" fmla="*/ 13 w 90"/>
              <a:gd name="T35" fmla="*/ 13 h 89"/>
              <a:gd name="T36" fmla="*/ 13 w 90"/>
              <a:gd name="T37" fmla="*/ 20 h 89"/>
              <a:gd name="T38" fmla="*/ 21 w 90"/>
              <a:gd name="T39" fmla="*/ 28 h 89"/>
              <a:gd name="T40" fmla="*/ 68 w 90"/>
              <a:gd name="T41" fmla="*/ 28 h 89"/>
              <a:gd name="T42" fmla="*/ 76 w 90"/>
              <a:gd name="T43" fmla="*/ 20 h 89"/>
              <a:gd name="T44" fmla="*/ 76 w 90"/>
              <a:gd name="T45" fmla="*/ 13 h 89"/>
              <a:gd name="T46" fmla="*/ 70 w 90"/>
              <a:gd name="T47" fmla="*/ 13 h 89"/>
              <a:gd name="T48" fmla="*/ 61 w 90"/>
              <a:gd name="T49" fmla="*/ 21 h 89"/>
              <a:gd name="T50" fmla="*/ 68 w 90"/>
              <a:gd name="T51" fmla="*/ 28 h 89"/>
              <a:gd name="T52" fmla="*/ 85 w 90"/>
              <a:gd name="T53" fmla="*/ 40 h 89"/>
              <a:gd name="T54" fmla="*/ 73 w 90"/>
              <a:gd name="T55" fmla="*/ 40 h 89"/>
              <a:gd name="T56" fmla="*/ 74 w 90"/>
              <a:gd name="T57" fmla="*/ 45 h 89"/>
              <a:gd name="T58" fmla="*/ 73 w 90"/>
              <a:gd name="T59" fmla="*/ 49 h 89"/>
              <a:gd name="T60" fmla="*/ 85 w 90"/>
              <a:gd name="T61" fmla="*/ 49 h 89"/>
              <a:gd name="T62" fmla="*/ 90 w 90"/>
              <a:gd name="T63" fmla="*/ 45 h 89"/>
              <a:gd name="T64" fmla="*/ 85 w 90"/>
              <a:gd name="T65" fmla="*/ 40 h 89"/>
              <a:gd name="T66" fmla="*/ 68 w 90"/>
              <a:gd name="T67" fmla="*/ 61 h 89"/>
              <a:gd name="T68" fmla="*/ 61 w 90"/>
              <a:gd name="T69" fmla="*/ 68 h 89"/>
              <a:gd name="T70" fmla="*/ 70 w 90"/>
              <a:gd name="T71" fmla="*/ 76 h 89"/>
              <a:gd name="T72" fmla="*/ 73 w 90"/>
              <a:gd name="T73" fmla="*/ 78 h 89"/>
              <a:gd name="T74" fmla="*/ 76 w 90"/>
              <a:gd name="T75" fmla="*/ 76 h 89"/>
              <a:gd name="T76" fmla="*/ 76 w 90"/>
              <a:gd name="T77" fmla="*/ 69 h 89"/>
              <a:gd name="T78" fmla="*/ 68 w 90"/>
              <a:gd name="T79" fmla="*/ 61 h 89"/>
              <a:gd name="T80" fmla="*/ 45 w 90"/>
              <a:gd name="T81" fmla="*/ 73 h 89"/>
              <a:gd name="T82" fmla="*/ 40 w 90"/>
              <a:gd name="T83" fmla="*/ 73 h 89"/>
              <a:gd name="T84" fmla="*/ 40 w 90"/>
              <a:gd name="T85" fmla="*/ 85 h 89"/>
              <a:gd name="T86" fmla="*/ 45 w 90"/>
              <a:gd name="T87" fmla="*/ 89 h 89"/>
              <a:gd name="T88" fmla="*/ 50 w 90"/>
              <a:gd name="T89" fmla="*/ 85 h 89"/>
              <a:gd name="T90" fmla="*/ 50 w 90"/>
              <a:gd name="T91" fmla="*/ 73 h 89"/>
              <a:gd name="T92" fmla="*/ 45 w 90"/>
              <a:gd name="T93" fmla="*/ 73 h 89"/>
              <a:gd name="T94" fmla="*/ 21 w 90"/>
              <a:gd name="T95" fmla="*/ 61 h 89"/>
              <a:gd name="T96" fmla="*/ 13 w 90"/>
              <a:gd name="T97" fmla="*/ 69 h 89"/>
              <a:gd name="T98" fmla="*/ 13 w 90"/>
              <a:gd name="T99" fmla="*/ 76 h 89"/>
              <a:gd name="T100" fmla="*/ 16 w 90"/>
              <a:gd name="T101" fmla="*/ 78 h 89"/>
              <a:gd name="T102" fmla="*/ 20 w 90"/>
              <a:gd name="T103" fmla="*/ 76 h 89"/>
              <a:gd name="T104" fmla="*/ 28 w 90"/>
              <a:gd name="T105" fmla="*/ 68 h 89"/>
              <a:gd name="T106" fmla="*/ 21 w 90"/>
              <a:gd name="T107" fmla="*/ 61 h 89"/>
              <a:gd name="T108" fmla="*/ 45 w 90"/>
              <a:gd name="T109" fmla="*/ 23 h 89"/>
              <a:gd name="T110" fmla="*/ 23 w 90"/>
              <a:gd name="T111" fmla="*/ 45 h 89"/>
              <a:gd name="T112" fmla="*/ 45 w 90"/>
              <a:gd name="T113" fmla="*/ 66 h 89"/>
              <a:gd name="T114" fmla="*/ 66 w 90"/>
              <a:gd name="T115" fmla="*/ 45 h 89"/>
              <a:gd name="T116" fmla="*/ 45 w 90"/>
              <a:gd name="T117" fmla="*/ 2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89">
                <a:moveTo>
                  <a:pt x="40" y="16"/>
                </a:moveTo>
                <a:cubicBezTo>
                  <a:pt x="40" y="5"/>
                  <a:pt x="40" y="5"/>
                  <a:pt x="40" y="5"/>
                </a:cubicBezTo>
                <a:cubicBezTo>
                  <a:pt x="40" y="2"/>
                  <a:pt x="42" y="0"/>
                  <a:pt x="45" y="0"/>
                </a:cubicBezTo>
                <a:cubicBezTo>
                  <a:pt x="47" y="0"/>
                  <a:pt x="50" y="2"/>
                  <a:pt x="50" y="5"/>
                </a:cubicBezTo>
                <a:cubicBezTo>
                  <a:pt x="50" y="16"/>
                  <a:pt x="50" y="16"/>
                  <a:pt x="50" y="16"/>
                </a:cubicBezTo>
                <a:cubicBezTo>
                  <a:pt x="48" y="16"/>
                  <a:pt x="46" y="16"/>
                  <a:pt x="45" y="16"/>
                </a:cubicBezTo>
                <a:cubicBezTo>
                  <a:pt x="43" y="16"/>
                  <a:pt x="42" y="16"/>
                  <a:pt x="40" y="16"/>
                </a:cubicBezTo>
                <a:close/>
                <a:moveTo>
                  <a:pt x="16" y="45"/>
                </a:moveTo>
                <a:cubicBezTo>
                  <a:pt x="16" y="43"/>
                  <a:pt x="16" y="41"/>
                  <a:pt x="16" y="40"/>
                </a:cubicBezTo>
                <a:cubicBezTo>
                  <a:pt x="5" y="40"/>
                  <a:pt x="5" y="40"/>
                  <a:pt x="5" y="40"/>
                </a:cubicBezTo>
                <a:cubicBezTo>
                  <a:pt x="2" y="40"/>
                  <a:pt x="0" y="42"/>
                  <a:pt x="0" y="45"/>
                </a:cubicBezTo>
                <a:cubicBezTo>
                  <a:pt x="0" y="47"/>
                  <a:pt x="2" y="49"/>
                  <a:pt x="5" y="49"/>
                </a:cubicBezTo>
                <a:cubicBezTo>
                  <a:pt x="16" y="49"/>
                  <a:pt x="16" y="49"/>
                  <a:pt x="16" y="49"/>
                </a:cubicBezTo>
                <a:cubicBezTo>
                  <a:pt x="16" y="48"/>
                  <a:pt x="16" y="46"/>
                  <a:pt x="16" y="45"/>
                </a:cubicBezTo>
                <a:close/>
                <a:moveTo>
                  <a:pt x="21" y="28"/>
                </a:moveTo>
                <a:cubicBezTo>
                  <a:pt x="23" y="25"/>
                  <a:pt x="25" y="23"/>
                  <a:pt x="28" y="21"/>
                </a:cubicBezTo>
                <a:cubicBezTo>
                  <a:pt x="20" y="13"/>
                  <a:pt x="20" y="13"/>
                  <a:pt x="20" y="13"/>
                </a:cubicBezTo>
                <a:cubicBezTo>
                  <a:pt x="18" y="11"/>
                  <a:pt x="15" y="11"/>
                  <a:pt x="13" y="13"/>
                </a:cubicBezTo>
                <a:cubicBezTo>
                  <a:pt x="11" y="15"/>
                  <a:pt x="11" y="18"/>
                  <a:pt x="13" y="20"/>
                </a:cubicBezTo>
                <a:lnTo>
                  <a:pt x="21" y="28"/>
                </a:lnTo>
                <a:close/>
                <a:moveTo>
                  <a:pt x="68" y="28"/>
                </a:moveTo>
                <a:cubicBezTo>
                  <a:pt x="76" y="20"/>
                  <a:pt x="76" y="20"/>
                  <a:pt x="76" y="20"/>
                </a:cubicBezTo>
                <a:cubicBezTo>
                  <a:pt x="78" y="18"/>
                  <a:pt x="78" y="15"/>
                  <a:pt x="76" y="13"/>
                </a:cubicBezTo>
                <a:cubicBezTo>
                  <a:pt x="75" y="11"/>
                  <a:pt x="72" y="11"/>
                  <a:pt x="70" y="13"/>
                </a:cubicBezTo>
                <a:cubicBezTo>
                  <a:pt x="61" y="21"/>
                  <a:pt x="61" y="21"/>
                  <a:pt x="61" y="21"/>
                </a:cubicBezTo>
                <a:cubicBezTo>
                  <a:pt x="64" y="23"/>
                  <a:pt x="66" y="25"/>
                  <a:pt x="68" y="28"/>
                </a:cubicBezTo>
                <a:close/>
                <a:moveTo>
                  <a:pt x="85" y="40"/>
                </a:moveTo>
                <a:cubicBezTo>
                  <a:pt x="73" y="40"/>
                  <a:pt x="73" y="40"/>
                  <a:pt x="73" y="40"/>
                </a:cubicBezTo>
                <a:cubicBezTo>
                  <a:pt x="73" y="41"/>
                  <a:pt x="74" y="43"/>
                  <a:pt x="74" y="45"/>
                </a:cubicBezTo>
                <a:cubicBezTo>
                  <a:pt x="74" y="46"/>
                  <a:pt x="73" y="48"/>
                  <a:pt x="73" y="49"/>
                </a:cubicBezTo>
                <a:cubicBezTo>
                  <a:pt x="85" y="49"/>
                  <a:pt x="85" y="49"/>
                  <a:pt x="85" y="49"/>
                </a:cubicBezTo>
                <a:cubicBezTo>
                  <a:pt x="87" y="49"/>
                  <a:pt x="90" y="47"/>
                  <a:pt x="90" y="45"/>
                </a:cubicBezTo>
                <a:cubicBezTo>
                  <a:pt x="90" y="42"/>
                  <a:pt x="87" y="40"/>
                  <a:pt x="85" y="40"/>
                </a:cubicBezTo>
                <a:close/>
                <a:moveTo>
                  <a:pt x="68" y="61"/>
                </a:moveTo>
                <a:cubicBezTo>
                  <a:pt x="66" y="64"/>
                  <a:pt x="64" y="66"/>
                  <a:pt x="61" y="68"/>
                </a:cubicBezTo>
                <a:cubicBezTo>
                  <a:pt x="70" y="76"/>
                  <a:pt x="70" y="76"/>
                  <a:pt x="70" y="76"/>
                </a:cubicBezTo>
                <a:cubicBezTo>
                  <a:pt x="71" y="77"/>
                  <a:pt x="72" y="78"/>
                  <a:pt x="73" y="78"/>
                </a:cubicBezTo>
                <a:cubicBezTo>
                  <a:pt x="74" y="78"/>
                  <a:pt x="75" y="77"/>
                  <a:pt x="76" y="76"/>
                </a:cubicBezTo>
                <a:cubicBezTo>
                  <a:pt x="78" y="74"/>
                  <a:pt x="78" y="71"/>
                  <a:pt x="76" y="69"/>
                </a:cubicBezTo>
                <a:lnTo>
                  <a:pt x="68" y="61"/>
                </a:lnTo>
                <a:close/>
                <a:moveTo>
                  <a:pt x="45" y="73"/>
                </a:moveTo>
                <a:cubicBezTo>
                  <a:pt x="43" y="73"/>
                  <a:pt x="42" y="73"/>
                  <a:pt x="40" y="73"/>
                </a:cubicBezTo>
                <a:cubicBezTo>
                  <a:pt x="40" y="85"/>
                  <a:pt x="40" y="85"/>
                  <a:pt x="40" y="85"/>
                </a:cubicBezTo>
                <a:cubicBezTo>
                  <a:pt x="40" y="87"/>
                  <a:pt x="42" y="89"/>
                  <a:pt x="45" y="89"/>
                </a:cubicBezTo>
                <a:cubicBezTo>
                  <a:pt x="47" y="89"/>
                  <a:pt x="50" y="87"/>
                  <a:pt x="50" y="85"/>
                </a:cubicBezTo>
                <a:cubicBezTo>
                  <a:pt x="50" y="73"/>
                  <a:pt x="50" y="73"/>
                  <a:pt x="50" y="73"/>
                </a:cubicBezTo>
                <a:cubicBezTo>
                  <a:pt x="48" y="73"/>
                  <a:pt x="46" y="73"/>
                  <a:pt x="45" y="73"/>
                </a:cubicBezTo>
                <a:close/>
                <a:moveTo>
                  <a:pt x="21" y="61"/>
                </a:moveTo>
                <a:cubicBezTo>
                  <a:pt x="13" y="69"/>
                  <a:pt x="13" y="69"/>
                  <a:pt x="13" y="69"/>
                </a:cubicBezTo>
                <a:cubicBezTo>
                  <a:pt x="11" y="71"/>
                  <a:pt x="11" y="74"/>
                  <a:pt x="13" y="76"/>
                </a:cubicBezTo>
                <a:cubicBezTo>
                  <a:pt x="14" y="77"/>
                  <a:pt x="15" y="78"/>
                  <a:pt x="16" y="78"/>
                </a:cubicBezTo>
                <a:cubicBezTo>
                  <a:pt x="18" y="78"/>
                  <a:pt x="19" y="77"/>
                  <a:pt x="20" y="76"/>
                </a:cubicBezTo>
                <a:cubicBezTo>
                  <a:pt x="28" y="68"/>
                  <a:pt x="28" y="68"/>
                  <a:pt x="28" y="68"/>
                </a:cubicBezTo>
                <a:cubicBezTo>
                  <a:pt x="25" y="66"/>
                  <a:pt x="23" y="64"/>
                  <a:pt x="21" y="61"/>
                </a:cubicBezTo>
                <a:close/>
                <a:moveTo>
                  <a:pt x="45" y="23"/>
                </a:moveTo>
                <a:cubicBezTo>
                  <a:pt x="33" y="23"/>
                  <a:pt x="23" y="33"/>
                  <a:pt x="23" y="45"/>
                </a:cubicBezTo>
                <a:cubicBezTo>
                  <a:pt x="23" y="57"/>
                  <a:pt x="33" y="66"/>
                  <a:pt x="45" y="66"/>
                </a:cubicBezTo>
                <a:cubicBezTo>
                  <a:pt x="57" y="66"/>
                  <a:pt x="66" y="57"/>
                  <a:pt x="66" y="45"/>
                </a:cubicBezTo>
                <a:cubicBezTo>
                  <a:pt x="66" y="33"/>
                  <a:pt x="57" y="23"/>
                  <a:pt x="45" y="23"/>
                </a:cubicBez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84" name="Freeform 121"/>
          <p:cNvSpPr>
            <a:spLocks noChangeAspect="1"/>
          </p:cNvSpPr>
          <p:nvPr/>
        </p:nvSpPr>
        <p:spPr bwMode="black">
          <a:xfrm>
            <a:off x="6999765" y="1446748"/>
            <a:ext cx="322594" cy="433287"/>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83">
                <a:moveTo>
                  <a:pt x="30" y="81"/>
                </a:moveTo>
                <a:cubicBezTo>
                  <a:pt x="18" y="78"/>
                  <a:pt x="9" y="68"/>
                  <a:pt x="9" y="56"/>
                </a:cubicBezTo>
                <a:cubicBezTo>
                  <a:pt x="9" y="42"/>
                  <a:pt x="20" y="32"/>
                  <a:pt x="35" y="31"/>
                </a:cubicBezTo>
                <a:cubicBezTo>
                  <a:pt x="35" y="47"/>
                  <a:pt x="35" y="47"/>
                  <a:pt x="35" y="47"/>
                </a:cubicBezTo>
                <a:cubicBezTo>
                  <a:pt x="62" y="23"/>
                  <a:pt x="62" y="23"/>
                  <a:pt x="62" y="23"/>
                </a:cubicBezTo>
                <a:cubicBezTo>
                  <a:pt x="35" y="0"/>
                  <a:pt x="35" y="0"/>
                  <a:pt x="35" y="0"/>
                </a:cubicBezTo>
                <a:cubicBezTo>
                  <a:pt x="35" y="15"/>
                  <a:pt x="35" y="15"/>
                  <a:pt x="35" y="15"/>
                </a:cubicBezTo>
                <a:cubicBezTo>
                  <a:pt x="35" y="15"/>
                  <a:pt x="35" y="15"/>
                  <a:pt x="34" y="15"/>
                </a:cubicBezTo>
                <a:cubicBezTo>
                  <a:pt x="16" y="15"/>
                  <a:pt x="0" y="31"/>
                  <a:pt x="0" y="50"/>
                </a:cubicBezTo>
                <a:cubicBezTo>
                  <a:pt x="0" y="67"/>
                  <a:pt x="13" y="81"/>
                  <a:pt x="30" y="83"/>
                </a:cubicBezTo>
                <a:lnTo>
                  <a:pt x="30" y="81"/>
                </a:ln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85" name="Freeform 122"/>
          <p:cNvSpPr>
            <a:spLocks noChangeAspect="1"/>
          </p:cNvSpPr>
          <p:nvPr/>
        </p:nvSpPr>
        <p:spPr bwMode="black">
          <a:xfrm>
            <a:off x="6048072" y="1478373"/>
            <a:ext cx="366873" cy="370036"/>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86" name="Freeform 123"/>
          <p:cNvSpPr>
            <a:spLocks noChangeAspect="1" noEditPoints="1"/>
          </p:cNvSpPr>
          <p:nvPr/>
        </p:nvSpPr>
        <p:spPr bwMode="black">
          <a:xfrm>
            <a:off x="5151403" y="1492607"/>
            <a:ext cx="328917" cy="341569"/>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87" name="Freeform 124"/>
          <p:cNvSpPr>
            <a:spLocks noChangeAspect="1" noEditPoints="1"/>
          </p:cNvSpPr>
          <p:nvPr/>
        </p:nvSpPr>
        <p:spPr bwMode="black">
          <a:xfrm>
            <a:off x="1618973" y="3322141"/>
            <a:ext cx="91717" cy="360544"/>
          </a:xfrm>
          <a:custGeom>
            <a:avLst/>
            <a:gdLst>
              <a:gd name="T0" fmla="*/ 16 w 17"/>
              <a:gd name="T1" fmla="*/ 0 h 69"/>
              <a:gd name="T2" fmla="*/ 14 w 17"/>
              <a:gd name="T3" fmla="*/ 47 h 69"/>
              <a:gd name="T4" fmla="*/ 2 w 17"/>
              <a:gd name="T5" fmla="*/ 47 h 69"/>
              <a:gd name="T6" fmla="*/ 0 w 17"/>
              <a:gd name="T7" fmla="*/ 0 h 69"/>
              <a:gd name="T8" fmla="*/ 16 w 17"/>
              <a:gd name="T9" fmla="*/ 0 h 69"/>
              <a:gd name="T10" fmla="*/ 17 w 17"/>
              <a:gd name="T11" fmla="*/ 61 h 69"/>
              <a:gd name="T12" fmla="*/ 15 w 17"/>
              <a:gd name="T13" fmla="*/ 67 h 69"/>
              <a:gd name="T14" fmla="*/ 8 w 17"/>
              <a:gd name="T15" fmla="*/ 69 h 69"/>
              <a:gd name="T16" fmla="*/ 2 w 17"/>
              <a:gd name="T17" fmla="*/ 67 h 69"/>
              <a:gd name="T18" fmla="*/ 0 w 17"/>
              <a:gd name="T19" fmla="*/ 61 h 69"/>
              <a:gd name="T20" fmla="*/ 2 w 17"/>
              <a:gd name="T21" fmla="*/ 56 h 69"/>
              <a:gd name="T22" fmla="*/ 8 w 17"/>
              <a:gd name="T23" fmla="*/ 54 h 69"/>
              <a:gd name="T24" fmla="*/ 14 w 17"/>
              <a:gd name="T25" fmla="*/ 56 h 69"/>
              <a:gd name="T26" fmla="*/ 17 w 17"/>
              <a:gd name="T2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69">
                <a:moveTo>
                  <a:pt x="16" y="0"/>
                </a:moveTo>
                <a:cubicBezTo>
                  <a:pt x="14" y="47"/>
                  <a:pt x="14" y="47"/>
                  <a:pt x="14" y="47"/>
                </a:cubicBezTo>
                <a:cubicBezTo>
                  <a:pt x="2" y="47"/>
                  <a:pt x="2" y="47"/>
                  <a:pt x="2" y="47"/>
                </a:cubicBezTo>
                <a:cubicBezTo>
                  <a:pt x="0" y="0"/>
                  <a:pt x="0" y="0"/>
                  <a:pt x="0" y="0"/>
                </a:cubicBezTo>
                <a:lnTo>
                  <a:pt x="16" y="0"/>
                </a:lnTo>
                <a:close/>
                <a:moveTo>
                  <a:pt x="17" y="61"/>
                </a:moveTo>
                <a:cubicBezTo>
                  <a:pt x="17" y="64"/>
                  <a:pt x="16" y="66"/>
                  <a:pt x="15" y="67"/>
                </a:cubicBezTo>
                <a:cubicBezTo>
                  <a:pt x="13" y="69"/>
                  <a:pt x="11" y="69"/>
                  <a:pt x="8" y="69"/>
                </a:cubicBezTo>
                <a:cubicBezTo>
                  <a:pt x="6" y="69"/>
                  <a:pt x="4" y="69"/>
                  <a:pt x="2" y="67"/>
                </a:cubicBezTo>
                <a:cubicBezTo>
                  <a:pt x="0" y="65"/>
                  <a:pt x="0" y="64"/>
                  <a:pt x="0" y="61"/>
                </a:cubicBezTo>
                <a:cubicBezTo>
                  <a:pt x="0" y="59"/>
                  <a:pt x="0" y="57"/>
                  <a:pt x="2" y="56"/>
                </a:cubicBezTo>
                <a:cubicBezTo>
                  <a:pt x="4" y="54"/>
                  <a:pt x="6" y="54"/>
                  <a:pt x="8" y="54"/>
                </a:cubicBezTo>
                <a:cubicBezTo>
                  <a:pt x="11" y="54"/>
                  <a:pt x="13" y="54"/>
                  <a:pt x="14" y="56"/>
                </a:cubicBezTo>
                <a:cubicBezTo>
                  <a:pt x="16" y="57"/>
                  <a:pt x="17" y="59"/>
                  <a:pt x="17" y="61"/>
                </a:cubicBezTo>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88" name="Freeform 125"/>
          <p:cNvSpPr>
            <a:spLocks noChangeAspect="1" noEditPoints="1"/>
          </p:cNvSpPr>
          <p:nvPr/>
        </p:nvSpPr>
        <p:spPr bwMode="black">
          <a:xfrm>
            <a:off x="576404" y="3300001"/>
            <a:ext cx="268829" cy="404825"/>
          </a:xfrm>
          <a:custGeom>
            <a:avLst/>
            <a:gdLst>
              <a:gd name="T0" fmla="*/ 2 w 51"/>
              <a:gd name="T1" fmla="*/ 16 h 77"/>
              <a:gd name="T2" fmla="*/ 7 w 51"/>
              <a:gd name="T3" fmla="*/ 8 h 77"/>
              <a:gd name="T4" fmla="*/ 15 w 51"/>
              <a:gd name="T5" fmla="*/ 2 h 77"/>
              <a:gd name="T6" fmla="*/ 25 w 51"/>
              <a:gd name="T7" fmla="*/ 0 h 77"/>
              <a:gd name="T8" fmla="*/ 37 w 51"/>
              <a:gd name="T9" fmla="*/ 2 h 77"/>
              <a:gd name="T10" fmla="*/ 45 w 51"/>
              <a:gd name="T11" fmla="*/ 7 h 77"/>
              <a:gd name="T12" fmla="*/ 50 w 51"/>
              <a:gd name="T13" fmla="*/ 14 h 77"/>
              <a:gd name="T14" fmla="*/ 51 w 51"/>
              <a:gd name="T15" fmla="*/ 20 h 77"/>
              <a:gd name="T16" fmla="*/ 50 w 51"/>
              <a:gd name="T17" fmla="*/ 29 h 77"/>
              <a:gd name="T18" fmla="*/ 46 w 51"/>
              <a:gd name="T19" fmla="*/ 34 h 77"/>
              <a:gd name="T20" fmla="*/ 42 w 51"/>
              <a:gd name="T21" fmla="*/ 38 h 77"/>
              <a:gd name="T22" fmla="*/ 38 w 51"/>
              <a:gd name="T23" fmla="*/ 41 h 77"/>
              <a:gd name="T24" fmla="*/ 34 w 51"/>
              <a:gd name="T25" fmla="*/ 45 h 77"/>
              <a:gd name="T26" fmla="*/ 32 w 51"/>
              <a:gd name="T27" fmla="*/ 50 h 77"/>
              <a:gd name="T28" fmla="*/ 32 w 51"/>
              <a:gd name="T29" fmla="*/ 54 h 77"/>
              <a:gd name="T30" fmla="*/ 18 w 51"/>
              <a:gd name="T31" fmla="*/ 54 h 77"/>
              <a:gd name="T32" fmla="*/ 18 w 51"/>
              <a:gd name="T33" fmla="*/ 49 h 77"/>
              <a:gd name="T34" fmla="*/ 20 w 51"/>
              <a:gd name="T35" fmla="*/ 42 h 77"/>
              <a:gd name="T36" fmla="*/ 23 w 51"/>
              <a:gd name="T37" fmla="*/ 37 h 77"/>
              <a:gd name="T38" fmla="*/ 27 w 51"/>
              <a:gd name="T39" fmla="*/ 33 h 77"/>
              <a:gd name="T40" fmla="*/ 31 w 51"/>
              <a:gd name="T41" fmla="*/ 30 h 77"/>
              <a:gd name="T42" fmla="*/ 34 w 51"/>
              <a:gd name="T43" fmla="*/ 27 h 77"/>
              <a:gd name="T44" fmla="*/ 35 w 51"/>
              <a:gd name="T45" fmla="*/ 22 h 77"/>
              <a:gd name="T46" fmla="*/ 32 w 51"/>
              <a:gd name="T47" fmla="*/ 15 h 77"/>
              <a:gd name="T48" fmla="*/ 26 w 51"/>
              <a:gd name="T49" fmla="*/ 13 h 77"/>
              <a:gd name="T50" fmla="*/ 21 w 51"/>
              <a:gd name="T51" fmla="*/ 14 h 77"/>
              <a:gd name="T52" fmla="*/ 18 w 51"/>
              <a:gd name="T53" fmla="*/ 17 h 77"/>
              <a:gd name="T54" fmla="*/ 16 w 51"/>
              <a:gd name="T55" fmla="*/ 21 h 77"/>
              <a:gd name="T56" fmla="*/ 15 w 51"/>
              <a:gd name="T57" fmla="*/ 26 h 77"/>
              <a:gd name="T58" fmla="*/ 0 w 51"/>
              <a:gd name="T59" fmla="*/ 26 h 77"/>
              <a:gd name="T60" fmla="*/ 2 w 51"/>
              <a:gd name="T61" fmla="*/ 16 h 77"/>
              <a:gd name="T62" fmla="*/ 33 w 51"/>
              <a:gd name="T63" fmla="*/ 68 h 77"/>
              <a:gd name="T64" fmla="*/ 25 w 51"/>
              <a:gd name="T65" fmla="*/ 60 h 77"/>
              <a:gd name="T66" fmla="*/ 17 w 51"/>
              <a:gd name="T67" fmla="*/ 68 h 77"/>
              <a:gd name="T68" fmla="*/ 25 w 51"/>
              <a:gd name="T69" fmla="*/ 77 h 77"/>
              <a:gd name="T70" fmla="*/ 33 w 51"/>
              <a:gd name="T71"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77">
                <a:moveTo>
                  <a:pt x="2" y="16"/>
                </a:moveTo>
                <a:cubicBezTo>
                  <a:pt x="3" y="13"/>
                  <a:pt x="5" y="10"/>
                  <a:pt x="7" y="8"/>
                </a:cubicBezTo>
                <a:cubicBezTo>
                  <a:pt x="9" y="5"/>
                  <a:pt x="12" y="4"/>
                  <a:pt x="15" y="2"/>
                </a:cubicBezTo>
                <a:cubicBezTo>
                  <a:pt x="18" y="1"/>
                  <a:pt x="21" y="0"/>
                  <a:pt x="25" y="0"/>
                </a:cubicBezTo>
                <a:cubicBezTo>
                  <a:pt x="30" y="0"/>
                  <a:pt x="34" y="1"/>
                  <a:pt x="37" y="2"/>
                </a:cubicBezTo>
                <a:cubicBezTo>
                  <a:pt x="41" y="4"/>
                  <a:pt x="43" y="5"/>
                  <a:pt x="45" y="7"/>
                </a:cubicBezTo>
                <a:cubicBezTo>
                  <a:pt x="47" y="9"/>
                  <a:pt x="49" y="12"/>
                  <a:pt x="50" y="14"/>
                </a:cubicBezTo>
                <a:cubicBezTo>
                  <a:pt x="50" y="16"/>
                  <a:pt x="51" y="18"/>
                  <a:pt x="51" y="20"/>
                </a:cubicBezTo>
                <a:cubicBezTo>
                  <a:pt x="51" y="24"/>
                  <a:pt x="50" y="26"/>
                  <a:pt x="50" y="29"/>
                </a:cubicBezTo>
                <a:cubicBezTo>
                  <a:pt x="49" y="31"/>
                  <a:pt x="48" y="33"/>
                  <a:pt x="46" y="34"/>
                </a:cubicBezTo>
                <a:cubicBezTo>
                  <a:pt x="45" y="36"/>
                  <a:pt x="44" y="37"/>
                  <a:pt x="42" y="38"/>
                </a:cubicBezTo>
                <a:cubicBezTo>
                  <a:pt x="41" y="39"/>
                  <a:pt x="39" y="40"/>
                  <a:pt x="38" y="41"/>
                </a:cubicBezTo>
                <a:cubicBezTo>
                  <a:pt x="36" y="42"/>
                  <a:pt x="35" y="44"/>
                  <a:pt x="34" y="45"/>
                </a:cubicBezTo>
                <a:cubicBezTo>
                  <a:pt x="33" y="46"/>
                  <a:pt x="32" y="48"/>
                  <a:pt x="32" y="50"/>
                </a:cubicBezTo>
                <a:cubicBezTo>
                  <a:pt x="32" y="54"/>
                  <a:pt x="32" y="54"/>
                  <a:pt x="32" y="54"/>
                </a:cubicBezTo>
                <a:cubicBezTo>
                  <a:pt x="18" y="54"/>
                  <a:pt x="18" y="54"/>
                  <a:pt x="18" y="54"/>
                </a:cubicBezTo>
                <a:cubicBezTo>
                  <a:pt x="18" y="49"/>
                  <a:pt x="18" y="49"/>
                  <a:pt x="18" y="49"/>
                </a:cubicBezTo>
                <a:cubicBezTo>
                  <a:pt x="18" y="46"/>
                  <a:pt x="19" y="44"/>
                  <a:pt x="20" y="42"/>
                </a:cubicBezTo>
                <a:cubicBezTo>
                  <a:pt x="21" y="40"/>
                  <a:pt x="22" y="38"/>
                  <a:pt x="23" y="37"/>
                </a:cubicBezTo>
                <a:cubicBezTo>
                  <a:pt x="24" y="35"/>
                  <a:pt x="25" y="34"/>
                  <a:pt x="27" y="33"/>
                </a:cubicBezTo>
                <a:cubicBezTo>
                  <a:pt x="28" y="32"/>
                  <a:pt x="30" y="31"/>
                  <a:pt x="31" y="30"/>
                </a:cubicBezTo>
                <a:cubicBezTo>
                  <a:pt x="32" y="29"/>
                  <a:pt x="33" y="28"/>
                  <a:pt x="34" y="27"/>
                </a:cubicBezTo>
                <a:cubicBezTo>
                  <a:pt x="34" y="25"/>
                  <a:pt x="35" y="24"/>
                  <a:pt x="35" y="22"/>
                </a:cubicBezTo>
                <a:cubicBezTo>
                  <a:pt x="35" y="19"/>
                  <a:pt x="34" y="16"/>
                  <a:pt x="32" y="15"/>
                </a:cubicBezTo>
                <a:cubicBezTo>
                  <a:pt x="31" y="13"/>
                  <a:pt x="29" y="13"/>
                  <a:pt x="26" y="13"/>
                </a:cubicBezTo>
                <a:cubicBezTo>
                  <a:pt x="24" y="13"/>
                  <a:pt x="22" y="13"/>
                  <a:pt x="21" y="14"/>
                </a:cubicBezTo>
                <a:cubicBezTo>
                  <a:pt x="20" y="14"/>
                  <a:pt x="18" y="15"/>
                  <a:pt x="18" y="17"/>
                </a:cubicBezTo>
                <a:cubicBezTo>
                  <a:pt x="17" y="18"/>
                  <a:pt x="16" y="19"/>
                  <a:pt x="16" y="21"/>
                </a:cubicBezTo>
                <a:cubicBezTo>
                  <a:pt x="15" y="22"/>
                  <a:pt x="15" y="24"/>
                  <a:pt x="15" y="26"/>
                </a:cubicBezTo>
                <a:cubicBezTo>
                  <a:pt x="0" y="26"/>
                  <a:pt x="0" y="26"/>
                  <a:pt x="0" y="26"/>
                </a:cubicBezTo>
                <a:cubicBezTo>
                  <a:pt x="0" y="22"/>
                  <a:pt x="0" y="19"/>
                  <a:pt x="2" y="16"/>
                </a:cubicBezTo>
                <a:moveTo>
                  <a:pt x="33" y="68"/>
                </a:moveTo>
                <a:cubicBezTo>
                  <a:pt x="33" y="64"/>
                  <a:pt x="29" y="60"/>
                  <a:pt x="25" y="60"/>
                </a:cubicBezTo>
                <a:cubicBezTo>
                  <a:pt x="20" y="60"/>
                  <a:pt x="17" y="64"/>
                  <a:pt x="17" y="68"/>
                </a:cubicBezTo>
                <a:cubicBezTo>
                  <a:pt x="17" y="73"/>
                  <a:pt x="20" y="77"/>
                  <a:pt x="25" y="77"/>
                </a:cubicBezTo>
                <a:cubicBezTo>
                  <a:pt x="29" y="77"/>
                  <a:pt x="33" y="73"/>
                  <a:pt x="33" y="68"/>
                </a:cubicBezTo>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89" name="Freeform 126"/>
          <p:cNvSpPr>
            <a:spLocks noChangeAspect="1" noEditPoints="1"/>
          </p:cNvSpPr>
          <p:nvPr/>
        </p:nvSpPr>
        <p:spPr bwMode="black">
          <a:xfrm>
            <a:off x="9795189" y="2362183"/>
            <a:ext cx="199251" cy="468074"/>
          </a:xfrm>
          <a:custGeom>
            <a:avLst/>
            <a:gdLst>
              <a:gd name="T0" fmla="*/ 38 w 38"/>
              <a:gd name="T1" fmla="*/ 89 h 89"/>
              <a:gd name="T2" fmla="*/ 34 w 38"/>
              <a:gd name="T3" fmla="*/ 86 h 89"/>
              <a:gd name="T4" fmla="*/ 30 w 38"/>
              <a:gd name="T5" fmla="*/ 89 h 89"/>
              <a:gd name="T6" fmla="*/ 26 w 38"/>
              <a:gd name="T7" fmla="*/ 86 h 89"/>
              <a:gd name="T8" fmla="*/ 23 w 38"/>
              <a:gd name="T9" fmla="*/ 89 h 89"/>
              <a:gd name="T10" fmla="*/ 19 w 38"/>
              <a:gd name="T11" fmla="*/ 86 h 89"/>
              <a:gd name="T12" fmla="*/ 15 w 38"/>
              <a:gd name="T13" fmla="*/ 89 h 89"/>
              <a:gd name="T14" fmla="*/ 11 w 38"/>
              <a:gd name="T15" fmla="*/ 86 h 89"/>
              <a:gd name="T16" fmla="*/ 7 w 38"/>
              <a:gd name="T17" fmla="*/ 89 h 89"/>
              <a:gd name="T18" fmla="*/ 4 w 38"/>
              <a:gd name="T19" fmla="*/ 86 h 89"/>
              <a:gd name="T20" fmla="*/ 0 w 38"/>
              <a:gd name="T21" fmla="*/ 89 h 89"/>
              <a:gd name="T22" fmla="*/ 0 w 38"/>
              <a:gd name="T23" fmla="*/ 64 h 89"/>
              <a:gd name="T24" fmla="*/ 38 w 38"/>
              <a:gd name="T25" fmla="*/ 64 h 89"/>
              <a:gd name="T26" fmla="*/ 38 w 38"/>
              <a:gd name="T27" fmla="*/ 89 h 89"/>
              <a:gd name="T28" fmla="*/ 38 w 38"/>
              <a:gd name="T29" fmla="*/ 55 h 89"/>
              <a:gd name="T30" fmla="*/ 38 w 38"/>
              <a:gd name="T31" fmla="*/ 59 h 89"/>
              <a:gd name="T32" fmla="*/ 0 w 38"/>
              <a:gd name="T33" fmla="*/ 59 h 89"/>
              <a:gd name="T34" fmla="*/ 0 w 38"/>
              <a:gd name="T35" fmla="*/ 55 h 89"/>
              <a:gd name="T36" fmla="*/ 6 w 38"/>
              <a:gd name="T37" fmla="*/ 47 h 89"/>
              <a:gd name="T38" fmla="*/ 15 w 38"/>
              <a:gd name="T39" fmla="*/ 35 h 89"/>
              <a:gd name="T40" fmla="*/ 12 w 38"/>
              <a:gd name="T41" fmla="*/ 12 h 89"/>
              <a:gd name="T42" fmla="*/ 19 w 38"/>
              <a:gd name="T43" fmla="*/ 0 h 89"/>
              <a:gd name="T44" fmla="*/ 26 w 38"/>
              <a:gd name="T45" fmla="*/ 12 h 89"/>
              <a:gd name="T46" fmla="*/ 23 w 38"/>
              <a:gd name="T47" fmla="*/ 35 h 89"/>
              <a:gd name="T48" fmla="*/ 32 w 38"/>
              <a:gd name="T49" fmla="*/ 47 h 89"/>
              <a:gd name="T50" fmla="*/ 38 w 38"/>
              <a:gd name="T51" fmla="*/ 55 h 89"/>
              <a:gd name="T52" fmla="*/ 21 w 38"/>
              <a:gd name="T53" fmla="*/ 6 h 89"/>
              <a:gd name="T54" fmla="*/ 19 w 38"/>
              <a:gd name="T55" fmla="*/ 4 h 89"/>
              <a:gd name="T56" fmla="*/ 16 w 38"/>
              <a:gd name="T57" fmla="*/ 6 h 89"/>
              <a:gd name="T58" fmla="*/ 19 w 38"/>
              <a:gd name="T59" fmla="*/ 9 h 89"/>
              <a:gd name="T60" fmla="*/ 21 w 38"/>
              <a:gd name="T61" fmla="*/ 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89">
                <a:moveTo>
                  <a:pt x="38" y="89"/>
                </a:moveTo>
                <a:cubicBezTo>
                  <a:pt x="34" y="86"/>
                  <a:pt x="34" y="86"/>
                  <a:pt x="34" y="86"/>
                </a:cubicBezTo>
                <a:cubicBezTo>
                  <a:pt x="30" y="89"/>
                  <a:pt x="30" y="89"/>
                  <a:pt x="30" y="89"/>
                </a:cubicBezTo>
                <a:cubicBezTo>
                  <a:pt x="26" y="86"/>
                  <a:pt x="26" y="86"/>
                  <a:pt x="26" y="86"/>
                </a:cubicBezTo>
                <a:cubicBezTo>
                  <a:pt x="23" y="89"/>
                  <a:pt x="23" y="89"/>
                  <a:pt x="23" y="89"/>
                </a:cubicBezTo>
                <a:cubicBezTo>
                  <a:pt x="19" y="86"/>
                  <a:pt x="19" y="86"/>
                  <a:pt x="19" y="86"/>
                </a:cubicBezTo>
                <a:cubicBezTo>
                  <a:pt x="15" y="89"/>
                  <a:pt x="15" y="89"/>
                  <a:pt x="15" y="89"/>
                </a:cubicBezTo>
                <a:cubicBezTo>
                  <a:pt x="11" y="86"/>
                  <a:pt x="11" y="86"/>
                  <a:pt x="11" y="86"/>
                </a:cubicBezTo>
                <a:cubicBezTo>
                  <a:pt x="7" y="89"/>
                  <a:pt x="7" y="89"/>
                  <a:pt x="7" y="89"/>
                </a:cubicBezTo>
                <a:cubicBezTo>
                  <a:pt x="4" y="86"/>
                  <a:pt x="4" y="86"/>
                  <a:pt x="4" y="86"/>
                </a:cubicBezTo>
                <a:cubicBezTo>
                  <a:pt x="0" y="89"/>
                  <a:pt x="0" y="89"/>
                  <a:pt x="0" y="89"/>
                </a:cubicBezTo>
                <a:cubicBezTo>
                  <a:pt x="0" y="64"/>
                  <a:pt x="0" y="64"/>
                  <a:pt x="0" y="64"/>
                </a:cubicBezTo>
                <a:cubicBezTo>
                  <a:pt x="38" y="64"/>
                  <a:pt x="38" y="64"/>
                  <a:pt x="38" y="64"/>
                </a:cubicBezTo>
                <a:lnTo>
                  <a:pt x="38" y="89"/>
                </a:lnTo>
                <a:close/>
                <a:moveTo>
                  <a:pt x="38" y="55"/>
                </a:moveTo>
                <a:cubicBezTo>
                  <a:pt x="38" y="59"/>
                  <a:pt x="38" y="59"/>
                  <a:pt x="38" y="59"/>
                </a:cubicBezTo>
                <a:cubicBezTo>
                  <a:pt x="0" y="59"/>
                  <a:pt x="0" y="59"/>
                  <a:pt x="0" y="59"/>
                </a:cubicBezTo>
                <a:cubicBezTo>
                  <a:pt x="0" y="55"/>
                  <a:pt x="0" y="55"/>
                  <a:pt x="0" y="55"/>
                </a:cubicBezTo>
                <a:cubicBezTo>
                  <a:pt x="0" y="50"/>
                  <a:pt x="2" y="48"/>
                  <a:pt x="6" y="47"/>
                </a:cubicBezTo>
                <a:cubicBezTo>
                  <a:pt x="9" y="46"/>
                  <a:pt x="15" y="44"/>
                  <a:pt x="15" y="35"/>
                </a:cubicBezTo>
                <a:cubicBezTo>
                  <a:pt x="15" y="26"/>
                  <a:pt x="12" y="23"/>
                  <a:pt x="12" y="12"/>
                </a:cubicBezTo>
                <a:cubicBezTo>
                  <a:pt x="12" y="2"/>
                  <a:pt x="17" y="0"/>
                  <a:pt x="19" y="0"/>
                </a:cubicBezTo>
                <a:cubicBezTo>
                  <a:pt x="20" y="0"/>
                  <a:pt x="26" y="2"/>
                  <a:pt x="26" y="12"/>
                </a:cubicBezTo>
                <a:cubicBezTo>
                  <a:pt x="26" y="23"/>
                  <a:pt x="23" y="26"/>
                  <a:pt x="23" y="35"/>
                </a:cubicBezTo>
                <a:cubicBezTo>
                  <a:pt x="23" y="44"/>
                  <a:pt x="29" y="46"/>
                  <a:pt x="32" y="47"/>
                </a:cubicBezTo>
                <a:cubicBezTo>
                  <a:pt x="36" y="48"/>
                  <a:pt x="38" y="50"/>
                  <a:pt x="38" y="55"/>
                </a:cubicBezTo>
                <a:close/>
                <a:moveTo>
                  <a:pt x="21" y="6"/>
                </a:moveTo>
                <a:cubicBezTo>
                  <a:pt x="21" y="5"/>
                  <a:pt x="20" y="4"/>
                  <a:pt x="19" y="4"/>
                </a:cubicBezTo>
                <a:cubicBezTo>
                  <a:pt x="17" y="4"/>
                  <a:pt x="16" y="5"/>
                  <a:pt x="16" y="6"/>
                </a:cubicBezTo>
                <a:cubicBezTo>
                  <a:pt x="16" y="7"/>
                  <a:pt x="17" y="9"/>
                  <a:pt x="19" y="9"/>
                </a:cubicBezTo>
                <a:cubicBezTo>
                  <a:pt x="20" y="9"/>
                  <a:pt x="21" y="7"/>
                  <a:pt x="21" y="6"/>
                </a:cubicBez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90" name="Freeform 127"/>
          <p:cNvSpPr>
            <a:spLocks noChangeAspect="1" noEditPoints="1"/>
          </p:cNvSpPr>
          <p:nvPr/>
        </p:nvSpPr>
        <p:spPr bwMode="black">
          <a:xfrm>
            <a:off x="2361911" y="5179418"/>
            <a:ext cx="392175" cy="319434"/>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91" name="Freeform 128"/>
          <p:cNvSpPr>
            <a:spLocks noChangeAspect="1" noEditPoints="1"/>
          </p:cNvSpPr>
          <p:nvPr/>
        </p:nvSpPr>
        <p:spPr bwMode="black">
          <a:xfrm>
            <a:off x="4215077" y="3339536"/>
            <a:ext cx="370036" cy="325755"/>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94" name="Freeform 131"/>
          <p:cNvSpPr>
            <a:spLocks noChangeAspect="1" noEditPoints="1"/>
          </p:cNvSpPr>
          <p:nvPr/>
        </p:nvSpPr>
        <p:spPr bwMode="black">
          <a:xfrm>
            <a:off x="2354004" y="3382231"/>
            <a:ext cx="407989" cy="240365"/>
          </a:xfrm>
          <a:custGeom>
            <a:avLst/>
            <a:gdLst>
              <a:gd name="T0" fmla="*/ 63 w 78"/>
              <a:gd name="T1" fmla="*/ 46 h 46"/>
              <a:gd name="T2" fmla="*/ 15 w 78"/>
              <a:gd name="T3" fmla="*/ 46 h 46"/>
              <a:gd name="T4" fmla="*/ 15 w 78"/>
              <a:gd name="T5" fmla="*/ 37 h 46"/>
              <a:gd name="T6" fmla="*/ 63 w 78"/>
              <a:gd name="T7" fmla="*/ 37 h 46"/>
              <a:gd name="T8" fmla="*/ 63 w 78"/>
              <a:gd name="T9" fmla="*/ 46 h 46"/>
              <a:gd name="T10" fmla="*/ 70 w 78"/>
              <a:gd name="T11" fmla="*/ 0 h 46"/>
              <a:gd name="T12" fmla="*/ 15 w 78"/>
              <a:gd name="T13" fmla="*/ 0 h 46"/>
              <a:gd name="T14" fmla="*/ 15 w 78"/>
              <a:gd name="T15" fmla="*/ 9 h 46"/>
              <a:gd name="T16" fmla="*/ 70 w 78"/>
              <a:gd name="T17" fmla="*/ 9 h 46"/>
              <a:gd name="T18" fmla="*/ 70 w 78"/>
              <a:gd name="T19" fmla="*/ 0 h 46"/>
              <a:gd name="T20" fmla="*/ 78 w 78"/>
              <a:gd name="T21" fmla="*/ 18 h 46"/>
              <a:gd name="T22" fmla="*/ 15 w 78"/>
              <a:gd name="T23" fmla="*/ 18 h 46"/>
              <a:gd name="T24" fmla="*/ 15 w 78"/>
              <a:gd name="T25" fmla="*/ 28 h 46"/>
              <a:gd name="T26" fmla="*/ 78 w 78"/>
              <a:gd name="T27" fmla="*/ 28 h 46"/>
              <a:gd name="T28" fmla="*/ 78 w 78"/>
              <a:gd name="T29" fmla="*/ 18 h 46"/>
              <a:gd name="T30" fmla="*/ 4 w 78"/>
              <a:gd name="T31" fmla="*/ 9 h 46"/>
              <a:gd name="T32" fmla="*/ 9 w 78"/>
              <a:gd name="T33" fmla="*/ 4 h 46"/>
              <a:gd name="T34" fmla="*/ 4 w 78"/>
              <a:gd name="T35" fmla="*/ 0 h 46"/>
              <a:gd name="T36" fmla="*/ 0 w 78"/>
              <a:gd name="T37" fmla="*/ 4 h 46"/>
              <a:gd name="T38" fmla="*/ 4 w 78"/>
              <a:gd name="T39" fmla="*/ 9 h 46"/>
              <a:gd name="T40" fmla="*/ 4 w 78"/>
              <a:gd name="T41" fmla="*/ 18 h 46"/>
              <a:gd name="T42" fmla="*/ 0 w 78"/>
              <a:gd name="T43" fmla="*/ 23 h 46"/>
              <a:gd name="T44" fmla="*/ 4 w 78"/>
              <a:gd name="T45" fmla="*/ 28 h 46"/>
              <a:gd name="T46" fmla="*/ 9 w 78"/>
              <a:gd name="T47" fmla="*/ 23 h 46"/>
              <a:gd name="T48" fmla="*/ 4 w 78"/>
              <a:gd name="T49" fmla="*/ 18 h 46"/>
              <a:gd name="T50" fmla="*/ 4 w 78"/>
              <a:gd name="T51" fmla="*/ 37 h 46"/>
              <a:gd name="T52" fmla="*/ 0 w 78"/>
              <a:gd name="T53" fmla="*/ 41 h 46"/>
              <a:gd name="T54" fmla="*/ 4 w 78"/>
              <a:gd name="T55" fmla="*/ 46 h 46"/>
              <a:gd name="T56" fmla="*/ 9 w 78"/>
              <a:gd name="T57" fmla="*/ 41 h 46"/>
              <a:gd name="T58" fmla="*/ 4 w 78"/>
              <a:gd name="T5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46">
                <a:moveTo>
                  <a:pt x="63" y="46"/>
                </a:moveTo>
                <a:cubicBezTo>
                  <a:pt x="15" y="46"/>
                  <a:pt x="15" y="46"/>
                  <a:pt x="15" y="46"/>
                </a:cubicBezTo>
                <a:cubicBezTo>
                  <a:pt x="15" y="37"/>
                  <a:pt x="15" y="37"/>
                  <a:pt x="15" y="37"/>
                </a:cubicBezTo>
                <a:cubicBezTo>
                  <a:pt x="63" y="37"/>
                  <a:pt x="63" y="37"/>
                  <a:pt x="63" y="37"/>
                </a:cubicBezTo>
                <a:lnTo>
                  <a:pt x="63" y="46"/>
                </a:lnTo>
                <a:close/>
                <a:moveTo>
                  <a:pt x="70" y="0"/>
                </a:moveTo>
                <a:cubicBezTo>
                  <a:pt x="15" y="0"/>
                  <a:pt x="15" y="0"/>
                  <a:pt x="15" y="0"/>
                </a:cubicBezTo>
                <a:cubicBezTo>
                  <a:pt x="15" y="9"/>
                  <a:pt x="15" y="9"/>
                  <a:pt x="15" y="9"/>
                </a:cubicBezTo>
                <a:cubicBezTo>
                  <a:pt x="70" y="9"/>
                  <a:pt x="70" y="9"/>
                  <a:pt x="70" y="9"/>
                </a:cubicBezTo>
                <a:lnTo>
                  <a:pt x="70" y="0"/>
                </a:lnTo>
                <a:close/>
                <a:moveTo>
                  <a:pt x="78" y="18"/>
                </a:moveTo>
                <a:cubicBezTo>
                  <a:pt x="15" y="18"/>
                  <a:pt x="15" y="18"/>
                  <a:pt x="15" y="18"/>
                </a:cubicBezTo>
                <a:cubicBezTo>
                  <a:pt x="15" y="28"/>
                  <a:pt x="15" y="28"/>
                  <a:pt x="15" y="28"/>
                </a:cubicBezTo>
                <a:cubicBezTo>
                  <a:pt x="78" y="28"/>
                  <a:pt x="78" y="28"/>
                  <a:pt x="78" y="28"/>
                </a:cubicBezTo>
                <a:lnTo>
                  <a:pt x="78" y="18"/>
                </a:lnTo>
                <a:close/>
                <a:moveTo>
                  <a:pt x="4" y="9"/>
                </a:moveTo>
                <a:cubicBezTo>
                  <a:pt x="7" y="9"/>
                  <a:pt x="9" y="7"/>
                  <a:pt x="9" y="4"/>
                </a:cubicBezTo>
                <a:cubicBezTo>
                  <a:pt x="9" y="2"/>
                  <a:pt x="7" y="0"/>
                  <a:pt x="4" y="0"/>
                </a:cubicBezTo>
                <a:cubicBezTo>
                  <a:pt x="2" y="0"/>
                  <a:pt x="0" y="2"/>
                  <a:pt x="0" y="4"/>
                </a:cubicBezTo>
                <a:cubicBezTo>
                  <a:pt x="0" y="7"/>
                  <a:pt x="2" y="9"/>
                  <a:pt x="4" y="9"/>
                </a:cubicBezTo>
                <a:moveTo>
                  <a:pt x="4" y="18"/>
                </a:moveTo>
                <a:cubicBezTo>
                  <a:pt x="2" y="18"/>
                  <a:pt x="0" y="20"/>
                  <a:pt x="0" y="23"/>
                </a:cubicBezTo>
                <a:cubicBezTo>
                  <a:pt x="0" y="26"/>
                  <a:pt x="2" y="28"/>
                  <a:pt x="4" y="28"/>
                </a:cubicBezTo>
                <a:cubicBezTo>
                  <a:pt x="7" y="28"/>
                  <a:pt x="9" y="26"/>
                  <a:pt x="9" y="23"/>
                </a:cubicBezTo>
                <a:cubicBezTo>
                  <a:pt x="9" y="20"/>
                  <a:pt x="7" y="18"/>
                  <a:pt x="4" y="18"/>
                </a:cubicBezTo>
                <a:moveTo>
                  <a:pt x="4" y="37"/>
                </a:moveTo>
                <a:cubicBezTo>
                  <a:pt x="2" y="37"/>
                  <a:pt x="0" y="39"/>
                  <a:pt x="0" y="41"/>
                </a:cubicBezTo>
                <a:cubicBezTo>
                  <a:pt x="0" y="44"/>
                  <a:pt x="2" y="46"/>
                  <a:pt x="4" y="46"/>
                </a:cubicBezTo>
                <a:cubicBezTo>
                  <a:pt x="7" y="46"/>
                  <a:pt x="9" y="44"/>
                  <a:pt x="9" y="41"/>
                </a:cubicBezTo>
                <a:cubicBezTo>
                  <a:pt x="9" y="39"/>
                  <a:pt x="7" y="37"/>
                  <a:pt x="4" y="37"/>
                </a:cubicBezTo>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95" name="Freeform 132"/>
          <p:cNvSpPr>
            <a:spLocks noChangeAspect="1" noEditPoints="1"/>
          </p:cNvSpPr>
          <p:nvPr/>
        </p:nvSpPr>
        <p:spPr bwMode="black">
          <a:xfrm>
            <a:off x="582729" y="4183639"/>
            <a:ext cx="256179" cy="417476"/>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96" name="Freeform 133"/>
          <p:cNvSpPr>
            <a:spLocks noChangeAspect="1" noEditPoints="1"/>
          </p:cNvSpPr>
          <p:nvPr/>
        </p:nvSpPr>
        <p:spPr bwMode="black">
          <a:xfrm>
            <a:off x="7883237" y="5139886"/>
            <a:ext cx="338409" cy="398498"/>
          </a:xfrm>
          <a:custGeom>
            <a:avLst/>
            <a:gdLst>
              <a:gd name="T0" fmla="*/ 60 w 65"/>
              <a:gd name="T1" fmla="*/ 76 h 76"/>
              <a:gd name="T2" fmla="*/ 5 w 65"/>
              <a:gd name="T3" fmla="*/ 76 h 76"/>
              <a:gd name="T4" fmla="*/ 5 w 65"/>
              <a:gd name="T5" fmla="*/ 43 h 76"/>
              <a:gd name="T6" fmla="*/ 60 w 65"/>
              <a:gd name="T7" fmla="*/ 43 h 76"/>
              <a:gd name="T8" fmla="*/ 60 w 65"/>
              <a:gd name="T9" fmla="*/ 76 h 76"/>
              <a:gd name="T10" fmla="*/ 63 w 65"/>
              <a:gd name="T11" fmla="*/ 30 h 76"/>
              <a:gd name="T12" fmla="*/ 63 w 65"/>
              <a:gd name="T13" fmla="*/ 38 h 76"/>
              <a:gd name="T14" fmla="*/ 2 w 65"/>
              <a:gd name="T15" fmla="*/ 38 h 76"/>
              <a:gd name="T16" fmla="*/ 2 w 65"/>
              <a:gd name="T17" fmla="*/ 30 h 76"/>
              <a:gd name="T18" fmla="*/ 4 w 65"/>
              <a:gd name="T19" fmla="*/ 22 h 76"/>
              <a:gd name="T20" fmla="*/ 19 w 65"/>
              <a:gd name="T21" fmla="*/ 22 h 76"/>
              <a:gd name="T22" fmla="*/ 5 w 65"/>
              <a:gd name="T23" fmla="*/ 16 h 76"/>
              <a:gd name="T24" fmla="*/ 14 w 65"/>
              <a:gd name="T25" fmla="*/ 5 h 76"/>
              <a:gd name="T26" fmla="*/ 32 w 65"/>
              <a:gd name="T27" fmla="*/ 14 h 76"/>
              <a:gd name="T28" fmla="*/ 51 w 65"/>
              <a:gd name="T29" fmla="*/ 5 h 76"/>
              <a:gd name="T30" fmla="*/ 60 w 65"/>
              <a:gd name="T31" fmla="*/ 16 h 76"/>
              <a:gd name="T32" fmla="*/ 45 w 65"/>
              <a:gd name="T33" fmla="*/ 22 h 76"/>
              <a:gd name="T34" fmla="*/ 61 w 65"/>
              <a:gd name="T35" fmla="*/ 22 h 76"/>
              <a:gd name="T36" fmla="*/ 63 w 65"/>
              <a:gd name="T37" fmla="*/ 30 h 76"/>
              <a:gd name="T38" fmla="*/ 39 w 65"/>
              <a:gd name="T39" fmla="*/ 20 h 76"/>
              <a:gd name="T40" fmla="*/ 57 w 65"/>
              <a:gd name="T41" fmla="*/ 15 h 76"/>
              <a:gd name="T42" fmla="*/ 51 w 65"/>
              <a:gd name="T43" fmla="*/ 10 h 76"/>
              <a:gd name="T44" fmla="*/ 39 w 65"/>
              <a:gd name="T45" fmla="*/ 20 h 76"/>
              <a:gd name="T46" fmla="*/ 8 w 65"/>
              <a:gd name="T47" fmla="*/ 15 h 76"/>
              <a:gd name="T48" fmla="*/ 26 w 65"/>
              <a:gd name="T49" fmla="*/ 20 h 76"/>
              <a:gd name="T50" fmla="*/ 14 w 65"/>
              <a:gd name="T51" fmla="*/ 10 h 76"/>
              <a:gd name="T52" fmla="*/ 8 w 65"/>
              <a:gd name="T53" fmla="*/ 1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 h="76">
                <a:moveTo>
                  <a:pt x="60" y="76"/>
                </a:moveTo>
                <a:cubicBezTo>
                  <a:pt x="5" y="76"/>
                  <a:pt x="5" y="76"/>
                  <a:pt x="5" y="76"/>
                </a:cubicBezTo>
                <a:cubicBezTo>
                  <a:pt x="5" y="43"/>
                  <a:pt x="5" y="43"/>
                  <a:pt x="5" y="43"/>
                </a:cubicBezTo>
                <a:cubicBezTo>
                  <a:pt x="60" y="43"/>
                  <a:pt x="60" y="43"/>
                  <a:pt x="60" y="43"/>
                </a:cubicBezTo>
                <a:lnTo>
                  <a:pt x="60" y="76"/>
                </a:lnTo>
                <a:close/>
                <a:moveTo>
                  <a:pt x="63" y="30"/>
                </a:moveTo>
                <a:cubicBezTo>
                  <a:pt x="63" y="38"/>
                  <a:pt x="63" y="38"/>
                  <a:pt x="63" y="38"/>
                </a:cubicBezTo>
                <a:cubicBezTo>
                  <a:pt x="2" y="38"/>
                  <a:pt x="2" y="38"/>
                  <a:pt x="2" y="38"/>
                </a:cubicBezTo>
                <a:cubicBezTo>
                  <a:pt x="2" y="30"/>
                  <a:pt x="2" y="30"/>
                  <a:pt x="2" y="30"/>
                </a:cubicBezTo>
                <a:cubicBezTo>
                  <a:pt x="4" y="22"/>
                  <a:pt x="4" y="22"/>
                  <a:pt x="4" y="22"/>
                </a:cubicBezTo>
                <a:cubicBezTo>
                  <a:pt x="19" y="22"/>
                  <a:pt x="19" y="22"/>
                  <a:pt x="19" y="22"/>
                </a:cubicBezTo>
                <a:cubicBezTo>
                  <a:pt x="13" y="21"/>
                  <a:pt x="8" y="18"/>
                  <a:pt x="5" y="16"/>
                </a:cubicBezTo>
                <a:cubicBezTo>
                  <a:pt x="0" y="13"/>
                  <a:pt x="11" y="9"/>
                  <a:pt x="14" y="5"/>
                </a:cubicBezTo>
                <a:cubicBezTo>
                  <a:pt x="18" y="0"/>
                  <a:pt x="26" y="8"/>
                  <a:pt x="32" y="14"/>
                </a:cubicBezTo>
                <a:cubicBezTo>
                  <a:pt x="39" y="8"/>
                  <a:pt x="46" y="0"/>
                  <a:pt x="51" y="5"/>
                </a:cubicBezTo>
                <a:cubicBezTo>
                  <a:pt x="54" y="9"/>
                  <a:pt x="65" y="13"/>
                  <a:pt x="60" y="16"/>
                </a:cubicBezTo>
                <a:cubicBezTo>
                  <a:pt x="57" y="18"/>
                  <a:pt x="51" y="21"/>
                  <a:pt x="45" y="22"/>
                </a:cubicBezTo>
                <a:cubicBezTo>
                  <a:pt x="61" y="22"/>
                  <a:pt x="61" y="22"/>
                  <a:pt x="61" y="22"/>
                </a:cubicBezTo>
                <a:lnTo>
                  <a:pt x="63" y="30"/>
                </a:lnTo>
                <a:close/>
                <a:moveTo>
                  <a:pt x="39" y="20"/>
                </a:moveTo>
                <a:cubicBezTo>
                  <a:pt x="50" y="19"/>
                  <a:pt x="56" y="16"/>
                  <a:pt x="57" y="15"/>
                </a:cubicBezTo>
                <a:cubicBezTo>
                  <a:pt x="58" y="14"/>
                  <a:pt x="52" y="10"/>
                  <a:pt x="51" y="10"/>
                </a:cubicBezTo>
                <a:cubicBezTo>
                  <a:pt x="49" y="10"/>
                  <a:pt x="39" y="20"/>
                  <a:pt x="39" y="20"/>
                </a:cubicBezTo>
                <a:close/>
                <a:moveTo>
                  <a:pt x="8" y="15"/>
                </a:moveTo>
                <a:cubicBezTo>
                  <a:pt x="9" y="16"/>
                  <a:pt x="15" y="19"/>
                  <a:pt x="26" y="20"/>
                </a:cubicBezTo>
                <a:cubicBezTo>
                  <a:pt x="26" y="20"/>
                  <a:pt x="16" y="10"/>
                  <a:pt x="14" y="10"/>
                </a:cubicBezTo>
                <a:cubicBezTo>
                  <a:pt x="13" y="10"/>
                  <a:pt x="7" y="14"/>
                  <a:pt x="8" y="15"/>
                </a:cubicBez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97" name="Freeform 134"/>
          <p:cNvSpPr>
            <a:spLocks noChangeAspect="1" noEditPoints="1"/>
          </p:cNvSpPr>
          <p:nvPr/>
        </p:nvSpPr>
        <p:spPr bwMode="black">
          <a:xfrm>
            <a:off x="5965843" y="4270614"/>
            <a:ext cx="531330" cy="243527"/>
          </a:xfrm>
          <a:custGeom>
            <a:avLst/>
            <a:gdLst>
              <a:gd name="T0" fmla="*/ 77 w 102"/>
              <a:gd name="T1" fmla="*/ 47 h 47"/>
              <a:gd name="T2" fmla="*/ 72 w 102"/>
              <a:gd name="T3" fmla="*/ 47 h 47"/>
              <a:gd name="T4" fmla="*/ 56 w 102"/>
              <a:gd name="T5" fmla="*/ 31 h 47"/>
              <a:gd name="T6" fmla="*/ 55 w 102"/>
              <a:gd name="T7" fmla="*/ 31 h 47"/>
              <a:gd name="T8" fmla="*/ 52 w 102"/>
              <a:gd name="T9" fmla="*/ 25 h 47"/>
              <a:gd name="T10" fmla="*/ 56 w 102"/>
              <a:gd name="T11" fmla="*/ 25 h 47"/>
              <a:gd name="T12" fmla="*/ 77 w 102"/>
              <a:gd name="T13" fmla="*/ 47 h 47"/>
              <a:gd name="T14" fmla="*/ 56 w 102"/>
              <a:gd name="T15" fmla="*/ 0 h 47"/>
              <a:gd name="T16" fmla="*/ 23 w 102"/>
              <a:gd name="T17" fmla="*/ 13 h 47"/>
              <a:gd name="T18" fmla="*/ 28 w 102"/>
              <a:gd name="T19" fmla="*/ 12 h 47"/>
              <a:gd name="T20" fmla="*/ 32 w 102"/>
              <a:gd name="T21" fmla="*/ 13 h 47"/>
              <a:gd name="T22" fmla="*/ 56 w 102"/>
              <a:gd name="T23" fmla="*/ 6 h 47"/>
              <a:gd name="T24" fmla="*/ 97 w 102"/>
              <a:gd name="T25" fmla="*/ 47 h 47"/>
              <a:gd name="T26" fmla="*/ 102 w 102"/>
              <a:gd name="T27" fmla="*/ 47 h 47"/>
              <a:gd name="T28" fmla="*/ 56 w 102"/>
              <a:gd name="T29" fmla="*/ 0 h 47"/>
              <a:gd name="T30" fmla="*/ 56 w 102"/>
              <a:gd name="T31" fmla="*/ 13 h 47"/>
              <a:gd name="T32" fmla="*/ 38 w 102"/>
              <a:gd name="T33" fmla="*/ 17 h 47"/>
              <a:gd name="T34" fmla="*/ 39 w 102"/>
              <a:gd name="T35" fmla="*/ 19 h 47"/>
              <a:gd name="T36" fmla="*/ 39 w 102"/>
              <a:gd name="T37" fmla="*/ 19 h 47"/>
              <a:gd name="T38" fmla="*/ 46 w 102"/>
              <a:gd name="T39" fmla="*/ 20 h 47"/>
              <a:gd name="T40" fmla="*/ 56 w 102"/>
              <a:gd name="T41" fmla="*/ 18 h 47"/>
              <a:gd name="T42" fmla="*/ 84 w 102"/>
              <a:gd name="T43" fmla="*/ 47 h 47"/>
              <a:gd name="T44" fmla="*/ 90 w 102"/>
              <a:gd name="T45" fmla="*/ 47 h 47"/>
              <a:gd name="T46" fmla="*/ 56 w 102"/>
              <a:gd name="T47" fmla="*/ 13 h 47"/>
              <a:gd name="T48" fmla="*/ 0 w 102"/>
              <a:gd name="T49" fmla="*/ 39 h 47"/>
              <a:gd name="T50" fmla="*/ 8 w 102"/>
              <a:gd name="T51" fmla="*/ 46 h 47"/>
              <a:gd name="T52" fmla="*/ 9 w 102"/>
              <a:gd name="T53" fmla="*/ 46 h 47"/>
              <a:gd name="T54" fmla="*/ 41 w 102"/>
              <a:gd name="T55" fmla="*/ 46 h 47"/>
              <a:gd name="T56" fmla="*/ 51 w 102"/>
              <a:gd name="T57" fmla="*/ 35 h 47"/>
              <a:gd name="T58" fmla="*/ 39 w 102"/>
              <a:gd name="T59" fmla="*/ 24 h 47"/>
              <a:gd name="T60" fmla="*/ 36 w 102"/>
              <a:gd name="T61" fmla="*/ 24 h 47"/>
              <a:gd name="T62" fmla="*/ 28 w 102"/>
              <a:gd name="T63" fmla="*/ 17 h 47"/>
              <a:gd name="T64" fmla="*/ 18 w 102"/>
              <a:gd name="T65" fmla="*/ 26 h 47"/>
              <a:gd name="T66" fmla="*/ 18 w 102"/>
              <a:gd name="T67" fmla="*/ 28 h 47"/>
              <a:gd name="T68" fmla="*/ 15 w 102"/>
              <a:gd name="T69" fmla="*/ 27 h 47"/>
              <a:gd name="T70" fmla="*/ 9 w 102"/>
              <a:gd name="T71" fmla="*/ 31 h 47"/>
              <a:gd name="T72" fmla="*/ 8 w 102"/>
              <a:gd name="T73" fmla="*/ 31 h 47"/>
              <a:gd name="T74" fmla="*/ 0 w 102"/>
              <a:gd name="T75"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47">
                <a:moveTo>
                  <a:pt x="77" y="47"/>
                </a:moveTo>
                <a:cubicBezTo>
                  <a:pt x="72" y="47"/>
                  <a:pt x="72" y="47"/>
                  <a:pt x="72" y="47"/>
                </a:cubicBezTo>
                <a:cubicBezTo>
                  <a:pt x="72" y="38"/>
                  <a:pt x="64" y="31"/>
                  <a:pt x="56" y="31"/>
                </a:cubicBezTo>
                <a:cubicBezTo>
                  <a:pt x="55" y="31"/>
                  <a:pt x="55" y="31"/>
                  <a:pt x="55" y="31"/>
                </a:cubicBezTo>
                <a:cubicBezTo>
                  <a:pt x="54" y="29"/>
                  <a:pt x="53" y="27"/>
                  <a:pt x="52" y="25"/>
                </a:cubicBezTo>
                <a:cubicBezTo>
                  <a:pt x="53" y="25"/>
                  <a:pt x="54" y="25"/>
                  <a:pt x="56" y="25"/>
                </a:cubicBezTo>
                <a:cubicBezTo>
                  <a:pt x="68" y="25"/>
                  <a:pt x="77" y="35"/>
                  <a:pt x="77" y="47"/>
                </a:cubicBezTo>
                <a:close/>
                <a:moveTo>
                  <a:pt x="56" y="0"/>
                </a:moveTo>
                <a:cubicBezTo>
                  <a:pt x="43" y="0"/>
                  <a:pt x="32" y="5"/>
                  <a:pt x="23" y="13"/>
                </a:cubicBezTo>
                <a:cubicBezTo>
                  <a:pt x="25" y="13"/>
                  <a:pt x="26" y="12"/>
                  <a:pt x="28" y="12"/>
                </a:cubicBezTo>
                <a:cubicBezTo>
                  <a:pt x="29" y="12"/>
                  <a:pt x="31" y="13"/>
                  <a:pt x="32" y="13"/>
                </a:cubicBezTo>
                <a:cubicBezTo>
                  <a:pt x="39" y="9"/>
                  <a:pt x="47" y="6"/>
                  <a:pt x="56" y="6"/>
                </a:cubicBezTo>
                <a:cubicBezTo>
                  <a:pt x="78" y="6"/>
                  <a:pt x="97" y="24"/>
                  <a:pt x="97" y="47"/>
                </a:cubicBezTo>
                <a:cubicBezTo>
                  <a:pt x="102" y="47"/>
                  <a:pt x="102" y="47"/>
                  <a:pt x="102" y="47"/>
                </a:cubicBezTo>
                <a:cubicBezTo>
                  <a:pt x="102" y="21"/>
                  <a:pt x="81" y="0"/>
                  <a:pt x="56" y="0"/>
                </a:cubicBezTo>
                <a:close/>
                <a:moveTo>
                  <a:pt x="56" y="13"/>
                </a:moveTo>
                <a:cubicBezTo>
                  <a:pt x="49" y="13"/>
                  <a:pt x="43" y="14"/>
                  <a:pt x="38" y="17"/>
                </a:cubicBezTo>
                <a:cubicBezTo>
                  <a:pt x="39" y="18"/>
                  <a:pt x="39" y="18"/>
                  <a:pt x="39" y="19"/>
                </a:cubicBezTo>
                <a:cubicBezTo>
                  <a:pt x="39" y="19"/>
                  <a:pt x="39" y="19"/>
                  <a:pt x="39" y="19"/>
                </a:cubicBezTo>
                <a:cubicBezTo>
                  <a:pt x="42" y="19"/>
                  <a:pt x="44" y="19"/>
                  <a:pt x="46" y="20"/>
                </a:cubicBezTo>
                <a:cubicBezTo>
                  <a:pt x="49" y="19"/>
                  <a:pt x="52" y="18"/>
                  <a:pt x="56" y="18"/>
                </a:cubicBezTo>
                <a:cubicBezTo>
                  <a:pt x="71" y="18"/>
                  <a:pt x="84" y="31"/>
                  <a:pt x="84" y="47"/>
                </a:cubicBezTo>
                <a:cubicBezTo>
                  <a:pt x="90" y="47"/>
                  <a:pt x="90" y="47"/>
                  <a:pt x="90" y="47"/>
                </a:cubicBezTo>
                <a:cubicBezTo>
                  <a:pt x="90" y="28"/>
                  <a:pt x="75" y="13"/>
                  <a:pt x="56" y="13"/>
                </a:cubicBezTo>
                <a:close/>
                <a:moveTo>
                  <a:pt x="0" y="39"/>
                </a:moveTo>
                <a:cubicBezTo>
                  <a:pt x="0" y="43"/>
                  <a:pt x="3" y="46"/>
                  <a:pt x="8" y="46"/>
                </a:cubicBezTo>
                <a:cubicBezTo>
                  <a:pt x="9" y="46"/>
                  <a:pt x="9" y="46"/>
                  <a:pt x="9" y="46"/>
                </a:cubicBezTo>
                <a:cubicBezTo>
                  <a:pt x="41" y="46"/>
                  <a:pt x="41" y="46"/>
                  <a:pt x="41" y="46"/>
                </a:cubicBezTo>
                <a:cubicBezTo>
                  <a:pt x="46" y="46"/>
                  <a:pt x="51" y="41"/>
                  <a:pt x="51" y="35"/>
                </a:cubicBezTo>
                <a:cubicBezTo>
                  <a:pt x="51" y="29"/>
                  <a:pt x="46" y="24"/>
                  <a:pt x="39" y="24"/>
                </a:cubicBezTo>
                <a:cubicBezTo>
                  <a:pt x="38" y="24"/>
                  <a:pt x="37" y="24"/>
                  <a:pt x="36" y="24"/>
                </a:cubicBezTo>
                <a:cubicBezTo>
                  <a:pt x="35" y="20"/>
                  <a:pt x="32" y="17"/>
                  <a:pt x="28" y="17"/>
                </a:cubicBezTo>
                <a:cubicBezTo>
                  <a:pt x="22" y="17"/>
                  <a:pt x="18" y="21"/>
                  <a:pt x="18" y="26"/>
                </a:cubicBezTo>
                <a:cubicBezTo>
                  <a:pt x="18" y="27"/>
                  <a:pt x="18" y="27"/>
                  <a:pt x="18" y="28"/>
                </a:cubicBezTo>
                <a:cubicBezTo>
                  <a:pt x="17" y="27"/>
                  <a:pt x="16" y="27"/>
                  <a:pt x="15" y="27"/>
                </a:cubicBezTo>
                <a:cubicBezTo>
                  <a:pt x="13" y="27"/>
                  <a:pt x="10" y="29"/>
                  <a:pt x="9" y="31"/>
                </a:cubicBezTo>
                <a:cubicBezTo>
                  <a:pt x="9" y="31"/>
                  <a:pt x="8" y="31"/>
                  <a:pt x="8" y="31"/>
                </a:cubicBezTo>
                <a:cubicBezTo>
                  <a:pt x="3" y="31"/>
                  <a:pt x="0" y="34"/>
                  <a:pt x="0" y="39"/>
                </a:cubicBez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98" name="Freeform 135"/>
          <p:cNvSpPr>
            <a:spLocks noChangeAspect="1" noEditPoints="1"/>
          </p:cNvSpPr>
          <p:nvPr/>
        </p:nvSpPr>
        <p:spPr bwMode="black">
          <a:xfrm>
            <a:off x="6092761" y="5156255"/>
            <a:ext cx="265826" cy="365760"/>
          </a:xfrm>
          <a:custGeom>
            <a:avLst/>
            <a:gdLst>
              <a:gd name="T0" fmla="*/ 60 w 80"/>
              <a:gd name="T1" fmla="*/ 15 h 111"/>
              <a:gd name="T2" fmla="*/ 71 w 80"/>
              <a:gd name="T3" fmla="*/ 0 h 111"/>
              <a:gd name="T4" fmla="*/ 74 w 80"/>
              <a:gd name="T5" fmla="*/ 2 h 111"/>
              <a:gd name="T6" fmla="*/ 62 w 80"/>
              <a:gd name="T7" fmla="*/ 16 h 111"/>
              <a:gd name="T8" fmla="*/ 60 w 80"/>
              <a:gd name="T9" fmla="*/ 15 h 111"/>
              <a:gd name="T10" fmla="*/ 67 w 80"/>
              <a:gd name="T11" fmla="*/ 111 h 111"/>
              <a:gd name="T12" fmla="*/ 67 w 80"/>
              <a:gd name="T13" fmla="*/ 103 h 111"/>
              <a:gd name="T14" fmla="*/ 46 w 80"/>
              <a:gd name="T15" fmla="*/ 103 h 111"/>
              <a:gd name="T16" fmla="*/ 46 w 80"/>
              <a:gd name="T17" fmla="*/ 68 h 111"/>
              <a:gd name="T18" fmla="*/ 80 w 80"/>
              <a:gd name="T19" fmla="*/ 26 h 111"/>
              <a:gd name="T20" fmla="*/ 0 w 80"/>
              <a:gd name="T21" fmla="*/ 26 h 111"/>
              <a:gd name="T22" fmla="*/ 34 w 80"/>
              <a:gd name="T23" fmla="*/ 68 h 111"/>
              <a:gd name="T24" fmla="*/ 34 w 80"/>
              <a:gd name="T25" fmla="*/ 103 h 111"/>
              <a:gd name="T26" fmla="*/ 13 w 80"/>
              <a:gd name="T27" fmla="*/ 103 h 111"/>
              <a:gd name="T28" fmla="*/ 13 w 80"/>
              <a:gd name="T29" fmla="*/ 111 h 111"/>
              <a:gd name="T30" fmla="*/ 67 w 80"/>
              <a:gd name="T31" fmla="*/ 111 h 111"/>
              <a:gd name="T32" fmla="*/ 62 w 80"/>
              <a:gd name="T33" fmla="*/ 23 h 111"/>
              <a:gd name="T34" fmla="*/ 54 w 80"/>
              <a:gd name="T35" fmla="*/ 17 h 111"/>
              <a:gd name="T36" fmla="*/ 47 w 80"/>
              <a:gd name="T37" fmla="*/ 23 h 111"/>
              <a:gd name="T38" fmla="*/ 62 w 80"/>
              <a:gd name="T39"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 h="111">
                <a:moveTo>
                  <a:pt x="60" y="15"/>
                </a:moveTo>
                <a:cubicBezTo>
                  <a:pt x="71" y="0"/>
                  <a:pt x="71" y="0"/>
                  <a:pt x="71" y="0"/>
                </a:cubicBezTo>
                <a:cubicBezTo>
                  <a:pt x="74" y="2"/>
                  <a:pt x="74" y="2"/>
                  <a:pt x="74" y="2"/>
                </a:cubicBezTo>
                <a:cubicBezTo>
                  <a:pt x="62" y="16"/>
                  <a:pt x="62" y="16"/>
                  <a:pt x="62" y="16"/>
                </a:cubicBezTo>
                <a:cubicBezTo>
                  <a:pt x="61" y="16"/>
                  <a:pt x="61" y="15"/>
                  <a:pt x="60" y="15"/>
                </a:cubicBezTo>
                <a:close/>
                <a:moveTo>
                  <a:pt x="67" y="111"/>
                </a:moveTo>
                <a:cubicBezTo>
                  <a:pt x="67" y="103"/>
                  <a:pt x="67" y="103"/>
                  <a:pt x="67" y="103"/>
                </a:cubicBezTo>
                <a:cubicBezTo>
                  <a:pt x="46" y="103"/>
                  <a:pt x="46" y="103"/>
                  <a:pt x="46" y="103"/>
                </a:cubicBezTo>
                <a:cubicBezTo>
                  <a:pt x="46" y="68"/>
                  <a:pt x="46" y="68"/>
                  <a:pt x="46" y="68"/>
                </a:cubicBezTo>
                <a:cubicBezTo>
                  <a:pt x="80" y="26"/>
                  <a:pt x="80" y="26"/>
                  <a:pt x="80" y="26"/>
                </a:cubicBezTo>
                <a:cubicBezTo>
                  <a:pt x="0" y="26"/>
                  <a:pt x="0" y="26"/>
                  <a:pt x="0" y="26"/>
                </a:cubicBezTo>
                <a:cubicBezTo>
                  <a:pt x="34" y="68"/>
                  <a:pt x="34" y="68"/>
                  <a:pt x="34" y="68"/>
                </a:cubicBezTo>
                <a:cubicBezTo>
                  <a:pt x="34" y="103"/>
                  <a:pt x="34" y="103"/>
                  <a:pt x="34" y="103"/>
                </a:cubicBezTo>
                <a:cubicBezTo>
                  <a:pt x="13" y="103"/>
                  <a:pt x="13" y="103"/>
                  <a:pt x="13" y="103"/>
                </a:cubicBezTo>
                <a:cubicBezTo>
                  <a:pt x="13" y="111"/>
                  <a:pt x="13" y="111"/>
                  <a:pt x="13" y="111"/>
                </a:cubicBezTo>
                <a:lnTo>
                  <a:pt x="67" y="111"/>
                </a:lnTo>
                <a:close/>
                <a:moveTo>
                  <a:pt x="62" y="23"/>
                </a:moveTo>
                <a:cubicBezTo>
                  <a:pt x="61" y="19"/>
                  <a:pt x="58" y="17"/>
                  <a:pt x="54" y="17"/>
                </a:cubicBezTo>
                <a:cubicBezTo>
                  <a:pt x="51" y="17"/>
                  <a:pt x="48" y="19"/>
                  <a:pt x="47" y="23"/>
                </a:cubicBezTo>
                <a:lnTo>
                  <a:pt x="62" y="23"/>
                </a:ln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199" name="Freeform 136"/>
          <p:cNvSpPr>
            <a:spLocks noChangeAspect="1" noEditPoints="1"/>
          </p:cNvSpPr>
          <p:nvPr/>
        </p:nvSpPr>
        <p:spPr bwMode="black">
          <a:xfrm>
            <a:off x="5137170" y="5125656"/>
            <a:ext cx="357383" cy="426959"/>
          </a:xfrm>
          <a:custGeom>
            <a:avLst/>
            <a:gdLst>
              <a:gd name="T0" fmla="*/ 28 w 68"/>
              <a:gd name="T1" fmla="*/ 36 h 82"/>
              <a:gd name="T2" fmla="*/ 48 w 68"/>
              <a:gd name="T3" fmla="*/ 36 h 82"/>
              <a:gd name="T4" fmla="*/ 37 w 68"/>
              <a:gd name="T5" fmla="*/ 82 h 82"/>
              <a:gd name="T6" fmla="*/ 29 w 68"/>
              <a:gd name="T7" fmla="*/ 82 h 82"/>
              <a:gd name="T8" fmla="*/ 28 w 68"/>
              <a:gd name="T9" fmla="*/ 82 h 82"/>
              <a:gd name="T10" fmla="*/ 24 w 68"/>
              <a:gd name="T11" fmla="*/ 82 h 82"/>
              <a:gd name="T12" fmla="*/ 24 w 68"/>
              <a:gd name="T13" fmla="*/ 82 h 82"/>
              <a:gd name="T14" fmla="*/ 16 w 68"/>
              <a:gd name="T15" fmla="*/ 82 h 82"/>
              <a:gd name="T16" fmla="*/ 4 w 68"/>
              <a:gd name="T17" fmla="*/ 36 h 82"/>
              <a:gd name="T18" fmla="*/ 24 w 68"/>
              <a:gd name="T19" fmla="*/ 36 h 82"/>
              <a:gd name="T20" fmla="*/ 28 w 68"/>
              <a:gd name="T21" fmla="*/ 36 h 82"/>
              <a:gd name="T22" fmla="*/ 64 w 68"/>
              <a:gd name="T23" fmla="*/ 44 h 82"/>
              <a:gd name="T24" fmla="*/ 53 w 68"/>
              <a:gd name="T25" fmla="*/ 37 h 82"/>
              <a:gd name="T26" fmla="*/ 54 w 68"/>
              <a:gd name="T27" fmla="*/ 43 h 82"/>
              <a:gd name="T28" fmla="*/ 60 w 68"/>
              <a:gd name="T29" fmla="*/ 47 h 82"/>
              <a:gd name="T30" fmla="*/ 62 w 68"/>
              <a:gd name="T31" fmla="*/ 58 h 82"/>
              <a:gd name="T32" fmla="*/ 56 w 68"/>
              <a:gd name="T33" fmla="*/ 67 h 82"/>
              <a:gd name="T34" fmla="*/ 50 w 68"/>
              <a:gd name="T35" fmla="*/ 70 h 82"/>
              <a:gd name="T36" fmla="*/ 47 w 68"/>
              <a:gd name="T37" fmla="*/ 75 h 82"/>
              <a:gd name="T38" fmla="*/ 48 w 68"/>
              <a:gd name="T39" fmla="*/ 75 h 82"/>
              <a:gd name="T40" fmla="*/ 59 w 68"/>
              <a:gd name="T41" fmla="*/ 72 h 82"/>
              <a:gd name="T42" fmla="*/ 67 w 68"/>
              <a:gd name="T43" fmla="*/ 59 h 82"/>
              <a:gd name="T44" fmla="*/ 64 w 68"/>
              <a:gd name="T45" fmla="*/ 44 h 82"/>
              <a:gd name="T46" fmla="*/ 36 w 68"/>
              <a:gd name="T47" fmla="*/ 28 h 82"/>
              <a:gd name="T48" fmla="*/ 36 w 68"/>
              <a:gd name="T49" fmla="*/ 26 h 82"/>
              <a:gd name="T50" fmla="*/ 33 w 68"/>
              <a:gd name="T51" fmla="*/ 21 h 82"/>
              <a:gd name="T52" fmla="*/ 36 w 68"/>
              <a:gd name="T53" fmla="*/ 16 h 82"/>
              <a:gd name="T54" fmla="*/ 39 w 68"/>
              <a:gd name="T55" fmla="*/ 8 h 82"/>
              <a:gd name="T56" fmla="*/ 31 w 68"/>
              <a:gd name="T57" fmla="*/ 0 h 82"/>
              <a:gd name="T58" fmla="*/ 29 w 68"/>
              <a:gd name="T59" fmla="*/ 1 h 82"/>
              <a:gd name="T60" fmla="*/ 30 w 68"/>
              <a:gd name="T61" fmla="*/ 3 h 82"/>
              <a:gd name="T62" fmla="*/ 32 w 68"/>
              <a:gd name="T63" fmla="*/ 7 h 82"/>
              <a:gd name="T64" fmla="*/ 29 w 68"/>
              <a:gd name="T65" fmla="*/ 13 h 82"/>
              <a:gd name="T66" fmla="*/ 27 w 68"/>
              <a:gd name="T67" fmla="*/ 21 h 82"/>
              <a:gd name="T68" fmla="*/ 34 w 68"/>
              <a:gd name="T69" fmla="*/ 29 h 82"/>
              <a:gd name="T70" fmla="*/ 35 w 68"/>
              <a:gd name="T71" fmla="*/ 29 h 82"/>
              <a:gd name="T72" fmla="*/ 36 w 68"/>
              <a:gd name="T73" fmla="*/ 28 h 82"/>
              <a:gd name="T74" fmla="*/ 23 w 68"/>
              <a:gd name="T75" fmla="*/ 28 h 82"/>
              <a:gd name="T76" fmla="*/ 23 w 68"/>
              <a:gd name="T77" fmla="*/ 26 h 82"/>
              <a:gd name="T78" fmla="*/ 21 w 68"/>
              <a:gd name="T79" fmla="*/ 24 h 82"/>
              <a:gd name="T80" fmla="*/ 23 w 68"/>
              <a:gd name="T81" fmla="*/ 21 h 82"/>
              <a:gd name="T82" fmla="*/ 25 w 68"/>
              <a:gd name="T83" fmla="*/ 16 h 82"/>
              <a:gd name="T84" fmla="*/ 20 w 68"/>
              <a:gd name="T85" fmla="*/ 11 h 82"/>
              <a:gd name="T86" fmla="*/ 18 w 68"/>
              <a:gd name="T87" fmla="*/ 12 h 82"/>
              <a:gd name="T88" fmla="*/ 18 w 68"/>
              <a:gd name="T89" fmla="*/ 14 h 82"/>
              <a:gd name="T90" fmla="*/ 19 w 68"/>
              <a:gd name="T91" fmla="*/ 16 h 82"/>
              <a:gd name="T92" fmla="*/ 18 w 68"/>
              <a:gd name="T93" fmla="*/ 19 h 82"/>
              <a:gd name="T94" fmla="*/ 16 w 68"/>
              <a:gd name="T95" fmla="*/ 24 h 82"/>
              <a:gd name="T96" fmla="*/ 21 w 68"/>
              <a:gd name="T97" fmla="*/ 29 h 82"/>
              <a:gd name="T98" fmla="*/ 22 w 68"/>
              <a:gd name="T99" fmla="*/ 29 h 82"/>
              <a:gd name="T100" fmla="*/ 23 w 68"/>
              <a:gd name="T101" fmla="*/ 2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8" h="82">
                <a:moveTo>
                  <a:pt x="28" y="36"/>
                </a:moveTo>
                <a:cubicBezTo>
                  <a:pt x="48" y="36"/>
                  <a:pt x="48" y="36"/>
                  <a:pt x="48" y="36"/>
                </a:cubicBezTo>
                <a:cubicBezTo>
                  <a:pt x="48" y="36"/>
                  <a:pt x="53" y="64"/>
                  <a:pt x="37" y="82"/>
                </a:cubicBezTo>
                <a:cubicBezTo>
                  <a:pt x="29" y="82"/>
                  <a:pt x="29" y="82"/>
                  <a:pt x="29" y="82"/>
                </a:cubicBezTo>
                <a:cubicBezTo>
                  <a:pt x="28" y="82"/>
                  <a:pt x="28" y="82"/>
                  <a:pt x="28" y="82"/>
                </a:cubicBezTo>
                <a:cubicBezTo>
                  <a:pt x="24" y="82"/>
                  <a:pt x="24" y="82"/>
                  <a:pt x="24" y="82"/>
                </a:cubicBezTo>
                <a:cubicBezTo>
                  <a:pt x="24" y="82"/>
                  <a:pt x="24" y="82"/>
                  <a:pt x="24" y="82"/>
                </a:cubicBezTo>
                <a:cubicBezTo>
                  <a:pt x="16" y="82"/>
                  <a:pt x="16" y="82"/>
                  <a:pt x="16" y="82"/>
                </a:cubicBezTo>
                <a:cubicBezTo>
                  <a:pt x="0" y="64"/>
                  <a:pt x="4" y="36"/>
                  <a:pt x="4" y="36"/>
                </a:cubicBezTo>
                <a:cubicBezTo>
                  <a:pt x="24" y="36"/>
                  <a:pt x="24" y="36"/>
                  <a:pt x="24" y="36"/>
                </a:cubicBezTo>
                <a:lnTo>
                  <a:pt x="28" y="36"/>
                </a:lnTo>
                <a:close/>
                <a:moveTo>
                  <a:pt x="64" y="44"/>
                </a:moveTo>
                <a:cubicBezTo>
                  <a:pt x="62" y="40"/>
                  <a:pt x="58" y="38"/>
                  <a:pt x="53" y="37"/>
                </a:cubicBezTo>
                <a:cubicBezTo>
                  <a:pt x="54" y="38"/>
                  <a:pt x="54" y="40"/>
                  <a:pt x="54" y="43"/>
                </a:cubicBezTo>
                <a:cubicBezTo>
                  <a:pt x="56" y="44"/>
                  <a:pt x="58" y="45"/>
                  <a:pt x="60" y="47"/>
                </a:cubicBezTo>
                <a:cubicBezTo>
                  <a:pt x="62" y="51"/>
                  <a:pt x="63" y="54"/>
                  <a:pt x="62" y="58"/>
                </a:cubicBezTo>
                <a:cubicBezTo>
                  <a:pt x="61" y="62"/>
                  <a:pt x="59" y="65"/>
                  <a:pt x="56" y="67"/>
                </a:cubicBezTo>
                <a:cubicBezTo>
                  <a:pt x="54" y="69"/>
                  <a:pt x="52" y="69"/>
                  <a:pt x="50" y="70"/>
                </a:cubicBezTo>
                <a:cubicBezTo>
                  <a:pt x="49" y="72"/>
                  <a:pt x="48" y="73"/>
                  <a:pt x="47" y="75"/>
                </a:cubicBezTo>
                <a:cubicBezTo>
                  <a:pt x="47" y="75"/>
                  <a:pt x="48" y="75"/>
                  <a:pt x="48" y="75"/>
                </a:cubicBezTo>
                <a:cubicBezTo>
                  <a:pt x="52" y="75"/>
                  <a:pt x="56" y="74"/>
                  <a:pt x="59" y="72"/>
                </a:cubicBezTo>
                <a:cubicBezTo>
                  <a:pt x="64" y="69"/>
                  <a:pt x="66" y="64"/>
                  <a:pt x="67" y="59"/>
                </a:cubicBezTo>
                <a:cubicBezTo>
                  <a:pt x="68" y="54"/>
                  <a:pt x="67" y="49"/>
                  <a:pt x="64" y="44"/>
                </a:cubicBezTo>
                <a:close/>
                <a:moveTo>
                  <a:pt x="36" y="28"/>
                </a:moveTo>
                <a:cubicBezTo>
                  <a:pt x="37" y="27"/>
                  <a:pt x="36" y="26"/>
                  <a:pt x="36" y="26"/>
                </a:cubicBezTo>
                <a:cubicBezTo>
                  <a:pt x="36" y="26"/>
                  <a:pt x="33" y="24"/>
                  <a:pt x="33" y="21"/>
                </a:cubicBezTo>
                <a:cubicBezTo>
                  <a:pt x="33" y="20"/>
                  <a:pt x="34" y="18"/>
                  <a:pt x="36" y="16"/>
                </a:cubicBezTo>
                <a:cubicBezTo>
                  <a:pt x="38" y="13"/>
                  <a:pt x="39" y="11"/>
                  <a:pt x="39" y="8"/>
                </a:cubicBezTo>
                <a:cubicBezTo>
                  <a:pt x="38" y="3"/>
                  <a:pt x="32" y="0"/>
                  <a:pt x="31" y="0"/>
                </a:cubicBezTo>
                <a:cubicBezTo>
                  <a:pt x="31" y="0"/>
                  <a:pt x="30" y="0"/>
                  <a:pt x="29" y="1"/>
                </a:cubicBezTo>
                <a:cubicBezTo>
                  <a:pt x="29" y="2"/>
                  <a:pt x="29" y="3"/>
                  <a:pt x="30" y="3"/>
                </a:cubicBezTo>
                <a:cubicBezTo>
                  <a:pt x="30" y="3"/>
                  <a:pt x="32" y="5"/>
                  <a:pt x="32" y="7"/>
                </a:cubicBezTo>
                <a:cubicBezTo>
                  <a:pt x="32" y="9"/>
                  <a:pt x="31" y="11"/>
                  <a:pt x="29" y="13"/>
                </a:cubicBezTo>
                <a:cubicBezTo>
                  <a:pt x="27" y="16"/>
                  <a:pt x="26" y="18"/>
                  <a:pt x="27" y="21"/>
                </a:cubicBezTo>
                <a:cubicBezTo>
                  <a:pt x="27" y="26"/>
                  <a:pt x="34" y="29"/>
                  <a:pt x="34" y="29"/>
                </a:cubicBezTo>
                <a:cubicBezTo>
                  <a:pt x="34" y="29"/>
                  <a:pt x="34" y="29"/>
                  <a:pt x="35" y="29"/>
                </a:cubicBezTo>
                <a:cubicBezTo>
                  <a:pt x="35" y="29"/>
                  <a:pt x="36" y="29"/>
                  <a:pt x="36" y="28"/>
                </a:cubicBezTo>
                <a:close/>
                <a:moveTo>
                  <a:pt x="23" y="28"/>
                </a:moveTo>
                <a:cubicBezTo>
                  <a:pt x="23" y="27"/>
                  <a:pt x="23" y="26"/>
                  <a:pt x="23" y="26"/>
                </a:cubicBezTo>
                <a:cubicBezTo>
                  <a:pt x="23" y="26"/>
                  <a:pt x="21" y="25"/>
                  <a:pt x="21" y="24"/>
                </a:cubicBezTo>
                <a:cubicBezTo>
                  <a:pt x="21" y="23"/>
                  <a:pt x="22" y="22"/>
                  <a:pt x="23" y="21"/>
                </a:cubicBezTo>
                <a:cubicBezTo>
                  <a:pt x="25" y="19"/>
                  <a:pt x="25" y="17"/>
                  <a:pt x="25" y="16"/>
                </a:cubicBezTo>
                <a:cubicBezTo>
                  <a:pt x="24" y="13"/>
                  <a:pt x="20" y="11"/>
                  <a:pt x="20" y="11"/>
                </a:cubicBezTo>
                <a:cubicBezTo>
                  <a:pt x="19" y="11"/>
                  <a:pt x="18" y="11"/>
                  <a:pt x="18" y="12"/>
                </a:cubicBezTo>
                <a:cubicBezTo>
                  <a:pt x="17" y="13"/>
                  <a:pt x="18" y="13"/>
                  <a:pt x="18" y="14"/>
                </a:cubicBezTo>
                <a:cubicBezTo>
                  <a:pt x="18" y="14"/>
                  <a:pt x="19" y="15"/>
                  <a:pt x="19" y="16"/>
                </a:cubicBezTo>
                <a:cubicBezTo>
                  <a:pt x="19" y="17"/>
                  <a:pt x="19" y="18"/>
                  <a:pt x="18" y="19"/>
                </a:cubicBezTo>
                <a:cubicBezTo>
                  <a:pt x="16" y="21"/>
                  <a:pt x="16" y="22"/>
                  <a:pt x="16" y="24"/>
                </a:cubicBezTo>
                <a:cubicBezTo>
                  <a:pt x="17" y="27"/>
                  <a:pt x="20" y="28"/>
                  <a:pt x="21" y="29"/>
                </a:cubicBezTo>
                <a:cubicBezTo>
                  <a:pt x="21" y="29"/>
                  <a:pt x="21" y="29"/>
                  <a:pt x="22" y="29"/>
                </a:cubicBezTo>
                <a:cubicBezTo>
                  <a:pt x="22" y="29"/>
                  <a:pt x="23" y="29"/>
                  <a:pt x="23" y="28"/>
                </a:cubicBez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200" name="Freeform 137"/>
          <p:cNvSpPr>
            <a:spLocks noChangeAspect="1"/>
          </p:cNvSpPr>
          <p:nvPr/>
        </p:nvSpPr>
        <p:spPr bwMode="black">
          <a:xfrm>
            <a:off x="3284561" y="5138306"/>
            <a:ext cx="433286" cy="401658"/>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201" name="Freeform 138"/>
          <p:cNvSpPr>
            <a:spLocks noChangeAspect="1" noEditPoints="1"/>
          </p:cNvSpPr>
          <p:nvPr/>
        </p:nvSpPr>
        <p:spPr bwMode="black">
          <a:xfrm>
            <a:off x="7884817" y="1454655"/>
            <a:ext cx="335249" cy="41747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202" name="Freeform 139"/>
          <p:cNvSpPr>
            <a:spLocks noChangeAspect="1"/>
          </p:cNvSpPr>
          <p:nvPr/>
        </p:nvSpPr>
        <p:spPr bwMode="black">
          <a:xfrm>
            <a:off x="7902414" y="3306327"/>
            <a:ext cx="392173" cy="392172"/>
          </a:xfrm>
          <a:custGeom>
            <a:avLst/>
            <a:gdLst>
              <a:gd name="T0" fmla="*/ 63 w 75"/>
              <a:gd name="T1" fmla="*/ 29 h 75"/>
              <a:gd name="T2" fmla="*/ 44 w 75"/>
              <a:gd name="T3" fmla="*/ 48 h 75"/>
              <a:gd name="T4" fmla="*/ 40 w 75"/>
              <a:gd name="T5" fmla="*/ 68 h 75"/>
              <a:gd name="T6" fmla="*/ 26 w 75"/>
              <a:gd name="T7" fmla="*/ 54 h 75"/>
              <a:gd name="T8" fmla="*/ 0 w 75"/>
              <a:gd name="T9" fmla="*/ 74 h 75"/>
              <a:gd name="T10" fmla="*/ 0 w 75"/>
              <a:gd name="T11" fmla="*/ 74 h 75"/>
              <a:gd name="T12" fmla="*/ 0 w 75"/>
              <a:gd name="T13" fmla="*/ 74 h 75"/>
              <a:gd name="T14" fmla="*/ 0 w 75"/>
              <a:gd name="T15" fmla="*/ 74 h 75"/>
              <a:gd name="T16" fmla="*/ 0 w 75"/>
              <a:gd name="T17" fmla="*/ 74 h 75"/>
              <a:gd name="T18" fmla="*/ 20 w 75"/>
              <a:gd name="T19" fmla="*/ 49 h 75"/>
              <a:gd name="T20" fmla="*/ 6 w 75"/>
              <a:gd name="T21" fmla="*/ 35 h 75"/>
              <a:gd name="T22" fmla="*/ 27 w 75"/>
              <a:gd name="T23" fmla="*/ 31 h 75"/>
              <a:gd name="T24" fmla="*/ 46 w 75"/>
              <a:gd name="T25" fmla="*/ 11 h 75"/>
              <a:gd name="T26" fmla="*/ 50 w 75"/>
              <a:gd name="T27" fmla="*/ 0 h 75"/>
              <a:gd name="T28" fmla="*/ 75 w 75"/>
              <a:gd name="T29" fmla="*/ 25 h 75"/>
              <a:gd name="T30" fmla="*/ 63 w 75"/>
              <a:gd name="T31"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75">
                <a:moveTo>
                  <a:pt x="63" y="29"/>
                </a:moveTo>
                <a:cubicBezTo>
                  <a:pt x="44" y="48"/>
                  <a:pt x="44" y="48"/>
                  <a:pt x="44" y="48"/>
                </a:cubicBezTo>
                <a:cubicBezTo>
                  <a:pt x="47" y="55"/>
                  <a:pt x="46" y="63"/>
                  <a:pt x="40" y="68"/>
                </a:cubicBezTo>
                <a:cubicBezTo>
                  <a:pt x="26" y="54"/>
                  <a:pt x="26" y="54"/>
                  <a:pt x="26" y="54"/>
                </a:cubicBezTo>
                <a:cubicBezTo>
                  <a:pt x="11" y="67"/>
                  <a:pt x="2" y="75"/>
                  <a:pt x="0" y="74"/>
                </a:cubicBezTo>
                <a:cubicBezTo>
                  <a:pt x="0" y="74"/>
                  <a:pt x="0" y="74"/>
                  <a:pt x="0" y="74"/>
                </a:cubicBezTo>
                <a:cubicBezTo>
                  <a:pt x="0" y="74"/>
                  <a:pt x="0" y="74"/>
                  <a:pt x="0" y="74"/>
                </a:cubicBezTo>
                <a:cubicBezTo>
                  <a:pt x="0" y="74"/>
                  <a:pt x="0" y="74"/>
                  <a:pt x="0" y="74"/>
                </a:cubicBezTo>
                <a:cubicBezTo>
                  <a:pt x="0" y="74"/>
                  <a:pt x="0" y="74"/>
                  <a:pt x="0" y="74"/>
                </a:cubicBezTo>
                <a:cubicBezTo>
                  <a:pt x="0" y="73"/>
                  <a:pt x="7" y="63"/>
                  <a:pt x="20" y="49"/>
                </a:cubicBezTo>
                <a:cubicBezTo>
                  <a:pt x="6" y="35"/>
                  <a:pt x="6" y="35"/>
                  <a:pt x="6" y="35"/>
                </a:cubicBezTo>
                <a:cubicBezTo>
                  <a:pt x="12" y="29"/>
                  <a:pt x="20" y="28"/>
                  <a:pt x="27" y="31"/>
                </a:cubicBezTo>
                <a:cubicBezTo>
                  <a:pt x="46" y="11"/>
                  <a:pt x="46" y="11"/>
                  <a:pt x="46" y="11"/>
                </a:cubicBezTo>
                <a:cubicBezTo>
                  <a:pt x="45" y="7"/>
                  <a:pt x="46" y="3"/>
                  <a:pt x="50" y="0"/>
                </a:cubicBezTo>
                <a:cubicBezTo>
                  <a:pt x="75" y="25"/>
                  <a:pt x="75" y="25"/>
                  <a:pt x="75" y="25"/>
                </a:cubicBezTo>
                <a:cubicBezTo>
                  <a:pt x="72" y="28"/>
                  <a:pt x="67" y="30"/>
                  <a:pt x="63" y="29"/>
                </a:cubicBez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205" name="Freeform 144"/>
          <p:cNvSpPr>
            <a:spLocks noChangeAspect="1" noEditPoints="1"/>
          </p:cNvSpPr>
          <p:nvPr/>
        </p:nvSpPr>
        <p:spPr bwMode="black">
          <a:xfrm>
            <a:off x="1536742" y="5113001"/>
            <a:ext cx="256179" cy="452268"/>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67" name="Freeform 66"/>
          <p:cNvSpPr>
            <a:spLocks noChangeAspect="1"/>
          </p:cNvSpPr>
          <p:nvPr/>
        </p:nvSpPr>
        <p:spPr bwMode="black">
          <a:xfrm>
            <a:off x="8793883" y="1497350"/>
            <a:ext cx="335249" cy="332082"/>
          </a:xfrm>
          <a:custGeom>
            <a:avLst/>
            <a:gdLst>
              <a:gd name="connsiteX0" fmla="*/ 47441 w 335249"/>
              <a:gd name="connsiteY0" fmla="*/ 0 h 332082"/>
              <a:gd name="connsiteX1" fmla="*/ 168960 w 335249"/>
              <a:gd name="connsiteY1" fmla="*/ 121517 h 332082"/>
              <a:gd name="connsiteX2" fmla="*/ 287806 w 335249"/>
              <a:gd name="connsiteY2" fmla="*/ 0 h 332082"/>
              <a:gd name="connsiteX3" fmla="*/ 328921 w 335249"/>
              <a:gd name="connsiteY3" fmla="*/ 47441 h 332082"/>
              <a:gd name="connsiteX4" fmla="*/ 212556 w 335249"/>
              <a:gd name="connsiteY4" fmla="*/ 165113 h 332082"/>
              <a:gd name="connsiteX5" fmla="*/ 335249 w 335249"/>
              <a:gd name="connsiteY5" fmla="*/ 287805 h 332082"/>
              <a:gd name="connsiteX6" fmla="*/ 287808 w 335249"/>
              <a:gd name="connsiteY6" fmla="*/ 332082 h 332082"/>
              <a:gd name="connsiteX7" fmla="*/ 166953 w 335249"/>
              <a:gd name="connsiteY7" fmla="*/ 211228 h 332082"/>
              <a:gd name="connsiteX8" fmla="*/ 47441 w 335249"/>
              <a:gd name="connsiteY8" fmla="*/ 332082 h 332082"/>
              <a:gd name="connsiteX9" fmla="*/ 6326 w 335249"/>
              <a:gd name="connsiteY9" fmla="*/ 287805 h 332082"/>
              <a:gd name="connsiteX10" fmla="*/ 123610 w 335249"/>
              <a:gd name="connsiteY10" fmla="*/ 167886 h 332082"/>
              <a:gd name="connsiteX11" fmla="*/ 0 w 335249"/>
              <a:gd name="connsiteY11" fmla="*/ 44278 h 33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249" h="332082">
                <a:moveTo>
                  <a:pt x="47441" y="0"/>
                </a:moveTo>
                <a:lnTo>
                  <a:pt x="168960" y="121517"/>
                </a:lnTo>
                <a:lnTo>
                  <a:pt x="287806" y="0"/>
                </a:lnTo>
                <a:lnTo>
                  <a:pt x="328921" y="47441"/>
                </a:lnTo>
                <a:lnTo>
                  <a:pt x="212556" y="165113"/>
                </a:lnTo>
                <a:lnTo>
                  <a:pt x="335249" y="287805"/>
                </a:lnTo>
                <a:lnTo>
                  <a:pt x="287808" y="332082"/>
                </a:lnTo>
                <a:lnTo>
                  <a:pt x="166953" y="211228"/>
                </a:lnTo>
                <a:lnTo>
                  <a:pt x="47441" y="332082"/>
                </a:lnTo>
                <a:lnTo>
                  <a:pt x="6326" y="287805"/>
                </a:lnTo>
                <a:lnTo>
                  <a:pt x="123610" y="167886"/>
                </a:lnTo>
                <a:lnTo>
                  <a:pt x="0" y="44278"/>
                </a:lnTo>
                <a:close/>
              </a:path>
            </a:pathLst>
          </a:custGeom>
          <a:solidFill>
            <a:schemeClr val="tx1"/>
          </a:solidFill>
          <a:ln>
            <a:noFill/>
          </a:ln>
          <a:extLst/>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sp>
        <p:nvSpPr>
          <p:cNvPr id="4" name="Notched Right Arrow 3"/>
          <p:cNvSpPr>
            <a:spLocks noChangeAspect="1"/>
          </p:cNvSpPr>
          <p:nvPr/>
        </p:nvSpPr>
        <p:spPr bwMode="black">
          <a:xfrm>
            <a:off x="4121247" y="1472048"/>
            <a:ext cx="557696" cy="382687"/>
          </a:xfrm>
          <a:custGeom>
            <a:avLst/>
            <a:gdLst>
              <a:gd name="connsiteX0" fmla="*/ 0 w 557696"/>
              <a:gd name="connsiteY0" fmla="*/ 68377 h 382687"/>
              <a:gd name="connsiteX1" fmla="*/ 366353 w 557696"/>
              <a:gd name="connsiteY1" fmla="*/ 68377 h 382687"/>
              <a:gd name="connsiteX2" fmla="*/ 366353 w 557696"/>
              <a:gd name="connsiteY2" fmla="*/ 0 h 382687"/>
              <a:gd name="connsiteX3" fmla="*/ 557696 w 557696"/>
              <a:gd name="connsiteY3" fmla="*/ 191344 h 382687"/>
              <a:gd name="connsiteX4" fmla="*/ 366353 w 557696"/>
              <a:gd name="connsiteY4" fmla="*/ 382687 h 382687"/>
              <a:gd name="connsiteX5" fmla="*/ 366353 w 557696"/>
              <a:gd name="connsiteY5" fmla="*/ 314310 h 382687"/>
              <a:gd name="connsiteX6" fmla="*/ 0 w 557696"/>
              <a:gd name="connsiteY6" fmla="*/ 314310 h 382687"/>
              <a:gd name="connsiteX7" fmla="*/ 122967 w 557696"/>
              <a:gd name="connsiteY7" fmla="*/ 191344 h 382687"/>
              <a:gd name="connsiteX8" fmla="*/ 0 w 557696"/>
              <a:gd name="connsiteY8" fmla="*/ 68377 h 382687"/>
              <a:gd name="connsiteX0" fmla="*/ 0 w 557696"/>
              <a:gd name="connsiteY0" fmla="*/ 68377 h 382687"/>
              <a:gd name="connsiteX1" fmla="*/ 366353 w 557696"/>
              <a:gd name="connsiteY1" fmla="*/ 68377 h 382687"/>
              <a:gd name="connsiteX2" fmla="*/ 366353 w 557696"/>
              <a:gd name="connsiteY2" fmla="*/ 0 h 382687"/>
              <a:gd name="connsiteX3" fmla="*/ 557696 w 557696"/>
              <a:gd name="connsiteY3" fmla="*/ 191344 h 382687"/>
              <a:gd name="connsiteX4" fmla="*/ 366353 w 557696"/>
              <a:gd name="connsiteY4" fmla="*/ 382687 h 382687"/>
              <a:gd name="connsiteX5" fmla="*/ 366353 w 557696"/>
              <a:gd name="connsiteY5" fmla="*/ 314310 h 382687"/>
              <a:gd name="connsiteX6" fmla="*/ 0 w 557696"/>
              <a:gd name="connsiteY6" fmla="*/ 314310 h 382687"/>
              <a:gd name="connsiteX7" fmla="*/ 116143 w 557696"/>
              <a:gd name="connsiteY7" fmla="*/ 191344 h 382687"/>
              <a:gd name="connsiteX8" fmla="*/ 0 w 557696"/>
              <a:gd name="connsiteY8" fmla="*/ 68377 h 38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696" h="382687">
                <a:moveTo>
                  <a:pt x="0" y="68377"/>
                </a:moveTo>
                <a:lnTo>
                  <a:pt x="366353" y="68377"/>
                </a:lnTo>
                <a:lnTo>
                  <a:pt x="366353" y="0"/>
                </a:lnTo>
                <a:lnTo>
                  <a:pt x="557696" y="191344"/>
                </a:lnTo>
                <a:lnTo>
                  <a:pt x="366353" y="382687"/>
                </a:lnTo>
                <a:lnTo>
                  <a:pt x="366353" y="314310"/>
                </a:lnTo>
                <a:lnTo>
                  <a:pt x="0" y="314310"/>
                </a:lnTo>
                <a:lnTo>
                  <a:pt x="116143" y="191344"/>
                </a:lnTo>
                <a:lnTo>
                  <a:pt x="0" y="68377"/>
                </a:lnTo>
                <a:close/>
              </a:path>
            </a:pathLst>
          </a:custGeom>
          <a:solidFill>
            <a:schemeClr val="tx1"/>
          </a:solidFill>
          <a:ln>
            <a:noFill/>
          </a:ln>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64" name="Freeform 139"/>
          <p:cNvSpPr>
            <a:spLocks noChangeAspect="1" noEditPoints="1"/>
          </p:cNvSpPr>
          <p:nvPr/>
        </p:nvSpPr>
        <p:spPr bwMode="black">
          <a:xfrm>
            <a:off x="4202256" y="5100878"/>
            <a:ext cx="395679" cy="476515"/>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65"/>
          <p:cNvSpPr>
            <a:spLocks noChangeAspect="1"/>
          </p:cNvSpPr>
          <p:nvPr/>
        </p:nvSpPr>
        <p:spPr bwMode="black">
          <a:xfrm>
            <a:off x="9742550" y="4270614"/>
            <a:ext cx="428908" cy="399761"/>
          </a:xfrm>
          <a:custGeom>
            <a:avLst/>
            <a:gdLst>
              <a:gd name="connsiteX0" fmla="*/ 1705224 w 1904098"/>
              <a:gd name="connsiteY0" fmla="*/ 0 h 1774700"/>
              <a:gd name="connsiteX1" fmla="*/ 1725798 w 1904098"/>
              <a:gd name="connsiteY1" fmla="*/ 5130 h 1774700"/>
              <a:gd name="connsiteX2" fmla="*/ 1904098 w 1904098"/>
              <a:gd name="connsiteY2" fmla="*/ 5130 h 1774700"/>
              <a:gd name="connsiteX3" fmla="*/ 1904098 w 1904098"/>
              <a:gd name="connsiteY3" fmla="*/ 105790 h 1774700"/>
              <a:gd name="connsiteX4" fmla="*/ 1782590 w 1904098"/>
              <a:gd name="connsiteY4" fmla="*/ 105790 h 1774700"/>
              <a:gd name="connsiteX5" fmla="*/ 1437871 w 1904098"/>
              <a:gd name="connsiteY5" fmla="*/ 1488381 h 1774700"/>
              <a:gd name="connsiteX6" fmla="*/ 1437871 w 1904098"/>
              <a:gd name="connsiteY6" fmla="*/ 1541451 h 1774700"/>
              <a:gd name="connsiteX7" fmla="*/ 1461386 w 1904098"/>
              <a:gd name="connsiteY7" fmla="*/ 1557305 h 1774700"/>
              <a:gd name="connsiteX8" fmla="*/ 1498685 w 1904098"/>
              <a:gd name="connsiteY8" fmla="*/ 1647353 h 1774700"/>
              <a:gd name="connsiteX9" fmla="*/ 1371338 w 1904098"/>
              <a:gd name="connsiteY9" fmla="*/ 1774700 h 1774700"/>
              <a:gd name="connsiteX10" fmla="*/ 1243991 w 1904098"/>
              <a:gd name="connsiteY10" fmla="*/ 1647353 h 1774700"/>
              <a:gd name="connsiteX11" fmla="*/ 1281290 w 1904098"/>
              <a:gd name="connsiteY11" fmla="*/ 1557305 h 1774700"/>
              <a:gd name="connsiteX12" fmla="*/ 1294468 w 1904098"/>
              <a:gd name="connsiteY12" fmla="*/ 1548420 h 1774700"/>
              <a:gd name="connsiteX13" fmla="*/ 503178 w 1904098"/>
              <a:gd name="connsiteY13" fmla="*/ 1548420 h 1774700"/>
              <a:gd name="connsiteX14" fmla="*/ 516356 w 1904098"/>
              <a:gd name="connsiteY14" fmla="*/ 1557305 h 1774700"/>
              <a:gd name="connsiteX15" fmla="*/ 553655 w 1904098"/>
              <a:gd name="connsiteY15" fmla="*/ 1647353 h 1774700"/>
              <a:gd name="connsiteX16" fmla="*/ 426308 w 1904098"/>
              <a:gd name="connsiteY16" fmla="*/ 1774700 h 1774700"/>
              <a:gd name="connsiteX17" fmla="*/ 298961 w 1904098"/>
              <a:gd name="connsiteY17" fmla="*/ 1647353 h 1774700"/>
              <a:gd name="connsiteX18" fmla="*/ 336260 w 1904098"/>
              <a:gd name="connsiteY18" fmla="*/ 1557305 h 1774700"/>
              <a:gd name="connsiteX19" fmla="*/ 349438 w 1904098"/>
              <a:gd name="connsiteY19" fmla="*/ 1548420 h 1774700"/>
              <a:gd name="connsiteX20" fmla="*/ 145556 w 1904098"/>
              <a:gd name="connsiteY20" fmla="*/ 1548420 h 1774700"/>
              <a:gd name="connsiteX21" fmla="*/ 145556 w 1904098"/>
              <a:gd name="connsiteY21" fmla="*/ 1447760 h 1774700"/>
              <a:gd name="connsiteX22" fmla="*/ 1344257 w 1904098"/>
              <a:gd name="connsiteY22" fmla="*/ 1447760 h 1774700"/>
              <a:gd name="connsiteX23" fmla="*/ 1413761 w 1904098"/>
              <a:gd name="connsiteY23" fmla="*/ 1168994 h 1774700"/>
              <a:gd name="connsiteX24" fmla="*/ 222344 w 1904098"/>
              <a:gd name="connsiteY24" fmla="*/ 1168994 h 1774700"/>
              <a:gd name="connsiteX25" fmla="*/ 0 w 1904098"/>
              <a:gd name="connsiteY25" fmla="*/ 279619 h 1774700"/>
              <a:gd name="connsiteX26" fmla="*/ 1635508 w 1904098"/>
              <a:gd name="connsiteY26" fmla="*/ 279619 h 1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04098" h="1774700">
                <a:moveTo>
                  <a:pt x="1705224" y="0"/>
                </a:moveTo>
                <a:lnTo>
                  <a:pt x="1725798" y="5130"/>
                </a:lnTo>
                <a:lnTo>
                  <a:pt x="1904098" y="5130"/>
                </a:lnTo>
                <a:lnTo>
                  <a:pt x="1904098" y="105790"/>
                </a:lnTo>
                <a:lnTo>
                  <a:pt x="1782590" y="105790"/>
                </a:lnTo>
                <a:lnTo>
                  <a:pt x="1437871" y="1488381"/>
                </a:lnTo>
                <a:lnTo>
                  <a:pt x="1437871" y="1541451"/>
                </a:lnTo>
                <a:lnTo>
                  <a:pt x="1461386" y="1557305"/>
                </a:lnTo>
                <a:cubicBezTo>
                  <a:pt x="1484431" y="1580351"/>
                  <a:pt x="1498685" y="1612187"/>
                  <a:pt x="1498685" y="1647353"/>
                </a:cubicBezTo>
                <a:cubicBezTo>
                  <a:pt x="1498685" y="1717685"/>
                  <a:pt x="1441670" y="1774700"/>
                  <a:pt x="1371338" y="1774700"/>
                </a:cubicBezTo>
                <a:cubicBezTo>
                  <a:pt x="1301006" y="1774700"/>
                  <a:pt x="1243991" y="1717685"/>
                  <a:pt x="1243991" y="1647353"/>
                </a:cubicBezTo>
                <a:cubicBezTo>
                  <a:pt x="1243991" y="1612187"/>
                  <a:pt x="1258245" y="1580351"/>
                  <a:pt x="1281290" y="1557305"/>
                </a:cubicBezTo>
                <a:lnTo>
                  <a:pt x="1294468" y="1548420"/>
                </a:lnTo>
                <a:lnTo>
                  <a:pt x="503178" y="1548420"/>
                </a:lnTo>
                <a:lnTo>
                  <a:pt x="516356" y="1557305"/>
                </a:lnTo>
                <a:cubicBezTo>
                  <a:pt x="539401" y="1580351"/>
                  <a:pt x="553655" y="1612187"/>
                  <a:pt x="553655" y="1647353"/>
                </a:cubicBezTo>
                <a:cubicBezTo>
                  <a:pt x="553655" y="1717685"/>
                  <a:pt x="496640" y="1774700"/>
                  <a:pt x="426308" y="1774700"/>
                </a:cubicBezTo>
                <a:cubicBezTo>
                  <a:pt x="355976" y="1774700"/>
                  <a:pt x="298961" y="1717685"/>
                  <a:pt x="298961" y="1647353"/>
                </a:cubicBezTo>
                <a:cubicBezTo>
                  <a:pt x="298961" y="1612187"/>
                  <a:pt x="313215" y="1580351"/>
                  <a:pt x="336260" y="1557305"/>
                </a:cubicBezTo>
                <a:lnTo>
                  <a:pt x="349438" y="1548420"/>
                </a:lnTo>
                <a:lnTo>
                  <a:pt x="145556" y="1548420"/>
                </a:lnTo>
                <a:lnTo>
                  <a:pt x="145556" y="1447760"/>
                </a:lnTo>
                <a:lnTo>
                  <a:pt x="1344257" y="1447760"/>
                </a:lnTo>
                <a:lnTo>
                  <a:pt x="1413761" y="1168994"/>
                </a:lnTo>
                <a:lnTo>
                  <a:pt x="222344" y="1168994"/>
                </a:lnTo>
                <a:lnTo>
                  <a:pt x="0" y="279619"/>
                </a:lnTo>
                <a:lnTo>
                  <a:pt x="1635508" y="279619"/>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54"/>
          <p:cNvSpPr>
            <a:spLocks noChangeAspect="1" noEditPoints="1"/>
          </p:cNvSpPr>
          <p:nvPr/>
        </p:nvSpPr>
        <p:spPr bwMode="black">
          <a:xfrm>
            <a:off x="2354004" y="4188383"/>
            <a:ext cx="407989" cy="407989"/>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17"/>
          <p:cNvSpPr>
            <a:spLocks noChangeAspect="1" noEditPoints="1"/>
          </p:cNvSpPr>
          <p:nvPr/>
        </p:nvSpPr>
        <p:spPr bwMode="black">
          <a:xfrm>
            <a:off x="1414545" y="4210636"/>
            <a:ext cx="500573" cy="363482"/>
          </a:xfrm>
          <a:custGeom>
            <a:avLst/>
            <a:gdLst>
              <a:gd name="T0" fmla="*/ 4271 w 4462"/>
              <a:gd name="T1" fmla="*/ 303 h 3240"/>
              <a:gd name="T2" fmla="*/ 3062 w 4462"/>
              <a:gd name="T3" fmla="*/ 762 h 3240"/>
              <a:gd name="T4" fmla="*/ 3062 w 4462"/>
              <a:gd name="T5" fmla="*/ 2935 h 3240"/>
              <a:gd name="T6" fmla="*/ 4271 w 4462"/>
              <a:gd name="T7" fmla="*/ 2478 h 3240"/>
              <a:gd name="T8" fmla="*/ 4271 w 4462"/>
              <a:gd name="T9" fmla="*/ 303 h 3240"/>
              <a:gd name="T10" fmla="*/ 4271 w 4462"/>
              <a:gd name="T11" fmla="*/ 303 h 3240"/>
              <a:gd name="T12" fmla="*/ 1630 w 4462"/>
              <a:gd name="T13" fmla="*/ 303 h 3240"/>
              <a:gd name="T14" fmla="*/ 1630 w 4462"/>
              <a:gd name="T15" fmla="*/ 2478 h 3240"/>
              <a:gd name="T16" fmla="*/ 2837 w 4462"/>
              <a:gd name="T17" fmla="*/ 2935 h 3240"/>
              <a:gd name="T18" fmla="*/ 2837 w 4462"/>
              <a:gd name="T19" fmla="*/ 762 h 3240"/>
              <a:gd name="T20" fmla="*/ 1630 w 4462"/>
              <a:gd name="T21" fmla="*/ 303 h 3240"/>
              <a:gd name="T22" fmla="*/ 1630 w 4462"/>
              <a:gd name="T23" fmla="*/ 303 h 3240"/>
              <a:gd name="T24" fmla="*/ 1405 w 4462"/>
              <a:gd name="T25" fmla="*/ 303 h 3240"/>
              <a:gd name="T26" fmla="*/ 196 w 4462"/>
              <a:gd name="T27" fmla="*/ 762 h 3240"/>
              <a:gd name="T28" fmla="*/ 196 w 4462"/>
              <a:gd name="T29" fmla="*/ 2935 h 3240"/>
              <a:gd name="T30" fmla="*/ 1405 w 4462"/>
              <a:gd name="T31" fmla="*/ 2478 h 3240"/>
              <a:gd name="T32" fmla="*/ 1405 w 4462"/>
              <a:gd name="T33" fmla="*/ 303 h 3240"/>
              <a:gd name="T34" fmla="*/ 1405 w 4462"/>
              <a:gd name="T35" fmla="*/ 303 h 3240"/>
              <a:gd name="T36" fmla="*/ 1488 w 4462"/>
              <a:gd name="T37" fmla="*/ 0 h 3240"/>
              <a:gd name="T38" fmla="*/ 2976 w 4462"/>
              <a:gd name="T39" fmla="*/ 563 h 3240"/>
              <a:gd name="T40" fmla="*/ 4462 w 4462"/>
              <a:gd name="T41" fmla="*/ 0 h 3240"/>
              <a:gd name="T42" fmla="*/ 4462 w 4462"/>
              <a:gd name="T43" fmla="*/ 2677 h 3240"/>
              <a:gd name="T44" fmla="*/ 2976 w 4462"/>
              <a:gd name="T45" fmla="*/ 3240 h 3240"/>
              <a:gd name="T46" fmla="*/ 1488 w 4462"/>
              <a:gd name="T47" fmla="*/ 2677 h 3240"/>
              <a:gd name="T48" fmla="*/ 1488 w 4462"/>
              <a:gd name="T49" fmla="*/ 2677 h 3240"/>
              <a:gd name="T50" fmla="*/ 0 w 4462"/>
              <a:gd name="T51" fmla="*/ 3240 h 3240"/>
              <a:gd name="T52" fmla="*/ 0 w 4462"/>
              <a:gd name="T53" fmla="*/ 563 h 3240"/>
              <a:gd name="T54" fmla="*/ 1488 w 4462"/>
              <a:gd name="T55" fmla="*/ 0 h 3240"/>
              <a:gd name="T56" fmla="*/ 1488 w 4462"/>
              <a:gd name="T57" fmla="*/ 0 h 3240"/>
              <a:gd name="T58" fmla="*/ 1488 w 4462"/>
              <a:gd name="T59" fmla="*/ 0 h 3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62" h="3240">
                <a:moveTo>
                  <a:pt x="4271" y="303"/>
                </a:moveTo>
                <a:lnTo>
                  <a:pt x="3062" y="762"/>
                </a:lnTo>
                <a:lnTo>
                  <a:pt x="3062" y="2935"/>
                </a:lnTo>
                <a:lnTo>
                  <a:pt x="4271" y="2478"/>
                </a:lnTo>
                <a:lnTo>
                  <a:pt x="4271" y="303"/>
                </a:lnTo>
                <a:lnTo>
                  <a:pt x="4271" y="303"/>
                </a:lnTo>
                <a:close/>
                <a:moveTo>
                  <a:pt x="1630" y="303"/>
                </a:moveTo>
                <a:lnTo>
                  <a:pt x="1630" y="2478"/>
                </a:lnTo>
                <a:lnTo>
                  <a:pt x="2837" y="2935"/>
                </a:lnTo>
                <a:lnTo>
                  <a:pt x="2837" y="762"/>
                </a:lnTo>
                <a:lnTo>
                  <a:pt x="1630" y="303"/>
                </a:lnTo>
                <a:lnTo>
                  <a:pt x="1630" y="303"/>
                </a:lnTo>
                <a:close/>
                <a:moveTo>
                  <a:pt x="1405" y="303"/>
                </a:moveTo>
                <a:lnTo>
                  <a:pt x="196" y="762"/>
                </a:lnTo>
                <a:lnTo>
                  <a:pt x="196" y="2935"/>
                </a:lnTo>
                <a:lnTo>
                  <a:pt x="1405" y="2478"/>
                </a:lnTo>
                <a:lnTo>
                  <a:pt x="1405" y="303"/>
                </a:lnTo>
                <a:lnTo>
                  <a:pt x="1405" y="303"/>
                </a:lnTo>
                <a:close/>
                <a:moveTo>
                  <a:pt x="1488" y="0"/>
                </a:moveTo>
                <a:lnTo>
                  <a:pt x="2976" y="563"/>
                </a:lnTo>
                <a:lnTo>
                  <a:pt x="4462" y="0"/>
                </a:lnTo>
                <a:lnTo>
                  <a:pt x="4462" y="2677"/>
                </a:lnTo>
                <a:lnTo>
                  <a:pt x="2976" y="3240"/>
                </a:lnTo>
                <a:lnTo>
                  <a:pt x="1488" y="2677"/>
                </a:lnTo>
                <a:lnTo>
                  <a:pt x="1488" y="2677"/>
                </a:lnTo>
                <a:lnTo>
                  <a:pt x="0" y="3240"/>
                </a:lnTo>
                <a:lnTo>
                  <a:pt x="0" y="563"/>
                </a:lnTo>
                <a:lnTo>
                  <a:pt x="1488" y="0"/>
                </a:lnTo>
                <a:lnTo>
                  <a:pt x="1488" y="0"/>
                </a:lnTo>
                <a:lnTo>
                  <a:pt x="148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9"/>
          <p:cNvSpPr>
            <a:spLocks noChangeAspect="1"/>
          </p:cNvSpPr>
          <p:nvPr/>
        </p:nvSpPr>
        <p:spPr bwMode="black">
          <a:xfrm>
            <a:off x="3272585" y="2390949"/>
            <a:ext cx="457239" cy="410542"/>
          </a:xfrm>
          <a:custGeom>
            <a:avLst/>
            <a:gdLst>
              <a:gd name="connsiteX0" fmla="*/ 406869 w 3609473"/>
              <a:gd name="connsiteY0" fmla="*/ 1147348 h 3240844"/>
              <a:gd name="connsiteX1" fmla="*/ 406869 w 3609473"/>
              <a:gd name="connsiteY1" fmla="*/ 2765595 h 3240844"/>
              <a:gd name="connsiteX2" fmla="*/ 3202604 w 3609473"/>
              <a:gd name="connsiteY2" fmla="*/ 2765595 h 3240844"/>
              <a:gd name="connsiteX3" fmla="*/ 3202604 w 3609473"/>
              <a:gd name="connsiteY3" fmla="*/ 1147348 h 3240844"/>
              <a:gd name="connsiteX4" fmla="*/ 609637 w 3609473"/>
              <a:gd name="connsiteY4" fmla="*/ 0 h 3240844"/>
              <a:gd name="connsiteX5" fmla="*/ 754016 w 3609473"/>
              <a:gd name="connsiteY5" fmla="*/ 144379 h 3240844"/>
              <a:gd name="connsiteX6" fmla="*/ 754016 w 3609473"/>
              <a:gd name="connsiteY6" fmla="*/ 461549 h 3240844"/>
              <a:gd name="connsiteX7" fmla="*/ 1049917 w 3609473"/>
              <a:gd name="connsiteY7" fmla="*/ 461549 h 3240844"/>
              <a:gd name="connsiteX8" fmla="*/ 1049917 w 3609473"/>
              <a:gd name="connsiteY8" fmla="*/ 144379 h 3240844"/>
              <a:gd name="connsiteX9" fmla="*/ 1194296 w 3609473"/>
              <a:gd name="connsiteY9" fmla="*/ 0 h 3240844"/>
              <a:gd name="connsiteX10" fmla="*/ 1338675 w 3609473"/>
              <a:gd name="connsiteY10" fmla="*/ 144379 h 3240844"/>
              <a:gd name="connsiteX11" fmla="*/ 1338675 w 3609473"/>
              <a:gd name="connsiteY11" fmla="*/ 461549 h 3240844"/>
              <a:gd name="connsiteX12" fmla="*/ 2261096 w 3609473"/>
              <a:gd name="connsiteY12" fmla="*/ 461549 h 3240844"/>
              <a:gd name="connsiteX13" fmla="*/ 2261096 w 3609473"/>
              <a:gd name="connsiteY13" fmla="*/ 144379 h 3240844"/>
              <a:gd name="connsiteX14" fmla="*/ 2405475 w 3609473"/>
              <a:gd name="connsiteY14" fmla="*/ 0 h 3240844"/>
              <a:gd name="connsiteX15" fmla="*/ 2549854 w 3609473"/>
              <a:gd name="connsiteY15" fmla="*/ 144379 h 3240844"/>
              <a:gd name="connsiteX16" fmla="*/ 2549853 w 3609473"/>
              <a:gd name="connsiteY16" fmla="*/ 461549 h 3240844"/>
              <a:gd name="connsiteX17" fmla="*/ 2845755 w 3609473"/>
              <a:gd name="connsiteY17" fmla="*/ 461549 h 3240844"/>
              <a:gd name="connsiteX18" fmla="*/ 2845755 w 3609473"/>
              <a:gd name="connsiteY18" fmla="*/ 144379 h 3240844"/>
              <a:gd name="connsiteX19" fmla="*/ 2990134 w 3609473"/>
              <a:gd name="connsiteY19" fmla="*/ 0 h 3240844"/>
              <a:gd name="connsiteX20" fmla="*/ 3134513 w 3609473"/>
              <a:gd name="connsiteY20" fmla="*/ 144379 h 3240844"/>
              <a:gd name="connsiteX21" fmla="*/ 3134512 w 3609473"/>
              <a:gd name="connsiteY21" fmla="*/ 461549 h 3240844"/>
              <a:gd name="connsiteX22" fmla="*/ 3290632 w 3609473"/>
              <a:gd name="connsiteY22" fmla="*/ 461549 h 3240844"/>
              <a:gd name="connsiteX23" fmla="*/ 3609473 w 3609473"/>
              <a:gd name="connsiteY23" fmla="*/ 780390 h 3240844"/>
              <a:gd name="connsiteX24" fmla="*/ 3609473 w 3609473"/>
              <a:gd name="connsiteY24" fmla="*/ 2922003 h 3240844"/>
              <a:gd name="connsiteX25" fmla="*/ 3290632 w 3609473"/>
              <a:gd name="connsiteY25" fmla="*/ 3240844 h 3240844"/>
              <a:gd name="connsiteX26" fmla="*/ 318841 w 3609473"/>
              <a:gd name="connsiteY26" fmla="*/ 3240844 h 3240844"/>
              <a:gd name="connsiteX27" fmla="*/ 0 w 3609473"/>
              <a:gd name="connsiteY27" fmla="*/ 2922003 h 3240844"/>
              <a:gd name="connsiteX28" fmla="*/ 0 w 3609473"/>
              <a:gd name="connsiteY28" fmla="*/ 780390 h 3240844"/>
              <a:gd name="connsiteX29" fmla="*/ 318841 w 3609473"/>
              <a:gd name="connsiteY29" fmla="*/ 461549 h 3240844"/>
              <a:gd name="connsiteX30" fmla="*/ 465258 w 3609473"/>
              <a:gd name="connsiteY30" fmla="*/ 461549 h 3240844"/>
              <a:gd name="connsiteX31" fmla="*/ 465258 w 3609473"/>
              <a:gd name="connsiteY31" fmla="*/ 144379 h 3240844"/>
              <a:gd name="connsiteX32" fmla="*/ 609637 w 3609473"/>
              <a:gd name="connsiteY32" fmla="*/ 0 h 32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09473" h="3240844">
                <a:moveTo>
                  <a:pt x="406869" y="1147348"/>
                </a:moveTo>
                <a:lnTo>
                  <a:pt x="406869" y="2765595"/>
                </a:lnTo>
                <a:lnTo>
                  <a:pt x="3202604" y="2765595"/>
                </a:lnTo>
                <a:lnTo>
                  <a:pt x="3202604" y="1147348"/>
                </a:lnTo>
                <a:close/>
                <a:moveTo>
                  <a:pt x="609637" y="0"/>
                </a:moveTo>
                <a:cubicBezTo>
                  <a:pt x="689375" y="0"/>
                  <a:pt x="754016" y="64641"/>
                  <a:pt x="754016" y="144379"/>
                </a:cubicBezTo>
                <a:lnTo>
                  <a:pt x="754016" y="461549"/>
                </a:lnTo>
                <a:lnTo>
                  <a:pt x="1049917" y="461549"/>
                </a:lnTo>
                <a:lnTo>
                  <a:pt x="1049917" y="144379"/>
                </a:lnTo>
                <a:cubicBezTo>
                  <a:pt x="1049917" y="64641"/>
                  <a:pt x="1114558" y="0"/>
                  <a:pt x="1194296" y="0"/>
                </a:cubicBezTo>
                <a:cubicBezTo>
                  <a:pt x="1274034" y="0"/>
                  <a:pt x="1338675" y="64641"/>
                  <a:pt x="1338675" y="144379"/>
                </a:cubicBezTo>
                <a:lnTo>
                  <a:pt x="1338675" y="461549"/>
                </a:lnTo>
                <a:lnTo>
                  <a:pt x="2261096" y="461549"/>
                </a:lnTo>
                <a:lnTo>
                  <a:pt x="2261096" y="144379"/>
                </a:lnTo>
                <a:cubicBezTo>
                  <a:pt x="2261096" y="64641"/>
                  <a:pt x="2325737" y="0"/>
                  <a:pt x="2405475" y="0"/>
                </a:cubicBezTo>
                <a:cubicBezTo>
                  <a:pt x="2485213" y="0"/>
                  <a:pt x="2549854" y="64641"/>
                  <a:pt x="2549854" y="144379"/>
                </a:cubicBezTo>
                <a:lnTo>
                  <a:pt x="2549853" y="461549"/>
                </a:lnTo>
                <a:lnTo>
                  <a:pt x="2845755" y="461549"/>
                </a:lnTo>
                <a:lnTo>
                  <a:pt x="2845755" y="144379"/>
                </a:lnTo>
                <a:cubicBezTo>
                  <a:pt x="2845755" y="64641"/>
                  <a:pt x="2910396" y="0"/>
                  <a:pt x="2990134" y="0"/>
                </a:cubicBezTo>
                <a:cubicBezTo>
                  <a:pt x="3069872" y="0"/>
                  <a:pt x="3134513" y="64641"/>
                  <a:pt x="3134513" y="144379"/>
                </a:cubicBezTo>
                <a:lnTo>
                  <a:pt x="3134512" y="461549"/>
                </a:lnTo>
                <a:lnTo>
                  <a:pt x="3290632" y="461549"/>
                </a:lnTo>
                <a:cubicBezTo>
                  <a:pt x="3466723" y="461549"/>
                  <a:pt x="3609473" y="604299"/>
                  <a:pt x="3609473" y="780390"/>
                </a:cubicBezTo>
                <a:lnTo>
                  <a:pt x="3609473" y="2922003"/>
                </a:lnTo>
                <a:cubicBezTo>
                  <a:pt x="3609473" y="3098094"/>
                  <a:pt x="3466723" y="3240844"/>
                  <a:pt x="3290632" y="3240844"/>
                </a:cubicBezTo>
                <a:lnTo>
                  <a:pt x="318841" y="3240844"/>
                </a:lnTo>
                <a:cubicBezTo>
                  <a:pt x="142750" y="3240844"/>
                  <a:pt x="0" y="3098094"/>
                  <a:pt x="0" y="2922003"/>
                </a:cubicBezTo>
                <a:lnTo>
                  <a:pt x="0" y="780390"/>
                </a:lnTo>
                <a:cubicBezTo>
                  <a:pt x="0" y="604299"/>
                  <a:pt x="142750" y="461549"/>
                  <a:pt x="318841" y="461549"/>
                </a:cubicBezTo>
                <a:lnTo>
                  <a:pt x="465258" y="461549"/>
                </a:lnTo>
                <a:lnTo>
                  <a:pt x="465258" y="144379"/>
                </a:lnTo>
                <a:cubicBezTo>
                  <a:pt x="465258" y="64641"/>
                  <a:pt x="529899" y="0"/>
                  <a:pt x="60963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a:spLocks noChangeAspect="1"/>
          </p:cNvSpPr>
          <p:nvPr/>
        </p:nvSpPr>
        <p:spPr bwMode="black">
          <a:xfrm>
            <a:off x="1454412" y="2446403"/>
            <a:ext cx="420839" cy="299635"/>
          </a:xfrm>
          <a:custGeom>
            <a:avLst/>
            <a:gdLst>
              <a:gd name="connsiteX0" fmla="*/ 444931 w 444931"/>
              <a:gd name="connsiteY0" fmla="*/ 85811 h 316789"/>
              <a:gd name="connsiteX1" fmla="*/ 444931 w 444931"/>
              <a:gd name="connsiteY1" fmla="*/ 316789 h 316789"/>
              <a:gd name="connsiteX2" fmla="*/ 0 w 444931"/>
              <a:gd name="connsiteY2" fmla="*/ 316789 h 316789"/>
              <a:gd name="connsiteX3" fmla="*/ 0 w 444931"/>
              <a:gd name="connsiteY3" fmla="*/ 90868 h 316789"/>
              <a:gd name="connsiteX4" fmla="*/ 216980 w 444931"/>
              <a:gd name="connsiteY4" fmla="*/ 211312 h 316789"/>
              <a:gd name="connsiteX5" fmla="*/ 217910 w 444931"/>
              <a:gd name="connsiteY5" fmla="*/ 209638 h 316789"/>
              <a:gd name="connsiteX6" fmla="*/ 218839 w 444931"/>
              <a:gd name="connsiteY6" fmla="*/ 211313 h 316789"/>
              <a:gd name="connsiteX7" fmla="*/ 0 w 444931"/>
              <a:gd name="connsiteY7" fmla="*/ 0 h 316789"/>
              <a:gd name="connsiteX8" fmla="*/ 444931 w 444931"/>
              <a:gd name="connsiteY8" fmla="*/ 0 h 316789"/>
              <a:gd name="connsiteX9" fmla="*/ 444931 w 444931"/>
              <a:gd name="connsiteY9" fmla="*/ 33520 h 316789"/>
              <a:gd name="connsiteX10" fmla="*/ 217910 w 444931"/>
              <a:gd name="connsiteY10" fmla="*/ 159538 h 316789"/>
              <a:gd name="connsiteX11" fmla="*/ 0 w 444931"/>
              <a:gd name="connsiteY11" fmla="*/ 38578 h 31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931" h="316789">
                <a:moveTo>
                  <a:pt x="444931" y="85811"/>
                </a:moveTo>
                <a:lnTo>
                  <a:pt x="444931" y="316789"/>
                </a:lnTo>
                <a:lnTo>
                  <a:pt x="0" y="316789"/>
                </a:lnTo>
                <a:lnTo>
                  <a:pt x="0" y="90868"/>
                </a:lnTo>
                <a:lnTo>
                  <a:pt x="216980" y="211312"/>
                </a:lnTo>
                <a:lnTo>
                  <a:pt x="217910" y="209638"/>
                </a:lnTo>
                <a:lnTo>
                  <a:pt x="218839" y="211313"/>
                </a:lnTo>
                <a:close/>
                <a:moveTo>
                  <a:pt x="0" y="0"/>
                </a:moveTo>
                <a:lnTo>
                  <a:pt x="444931" y="0"/>
                </a:lnTo>
                <a:lnTo>
                  <a:pt x="444931" y="33520"/>
                </a:lnTo>
                <a:lnTo>
                  <a:pt x="217910" y="159538"/>
                </a:lnTo>
                <a:lnTo>
                  <a:pt x="0" y="3857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46"/>
          <p:cNvSpPr>
            <a:spLocks noChangeAspect="1"/>
          </p:cNvSpPr>
          <p:nvPr/>
        </p:nvSpPr>
        <p:spPr bwMode="black">
          <a:xfrm>
            <a:off x="10643632" y="4222934"/>
            <a:ext cx="349744" cy="366468"/>
          </a:xfrm>
          <a:custGeom>
            <a:avLst/>
            <a:gdLst>
              <a:gd name="T0" fmla="*/ 59 w 192"/>
              <a:gd name="T1" fmla="*/ 34 h 201"/>
              <a:gd name="T2" fmla="*/ 59 w 192"/>
              <a:gd name="T3" fmla="*/ 133 h 201"/>
              <a:gd name="T4" fmla="*/ 38 w 192"/>
              <a:gd name="T5" fmla="*/ 126 h 201"/>
              <a:gd name="T6" fmla="*/ 0 w 192"/>
              <a:gd name="T7" fmla="*/ 163 h 201"/>
              <a:gd name="T8" fmla="*/ 38 w 192"/>
              <a:gd name="T9" fmla="*/ 201 h 201"/>
              <a:gd name="T10" fmla="*/ 75 w 192"/>
              <a:gd name="T11" fmla="*/ 163 h 201"/>
              <a:gd name="T12" fmla="*/ 75 w 192"/>
              <a:gd name="T13" fmla="*/ 75 h 201"/>
              <a:gd name="T14" fmla="*/ 177 w 192"/>
              <a:gd name="T15" fmla="*/ 54 h 201"/>
              <a:gd name="T16" fmla="*/ 176 w 192"/>
              <a:gd name="T17" fmla="*/ 54 h 201"/>
              <a:gd name="T18" fmla="*/ 176 w 192"/>
              <a:gd name="T19" fmla="*/ 105 h 201"/>
              <a:gd name="T20" fmla="*/ 155 w 192"/>
              <a:gd name="T21" fmla="*/ 98 h 201"/>
              <a:gd name="T22" fmla="*/ 117 w 192"/>
              <a:gd name="T23" fmla="*/ 136 h 201"/>
              <a:gd name="T24" fmla="*/ 155 w 192"/>
              <a:gd name="T25" fmla="*/ 173 h 201"/>
              <a:gd name="T26" fmla="*/ 192 w 192"/>
              <a:gd name="T27" fmla="*/ 136 h 201"/>
              <a:gd name="T28" fmla="*/ 192 w 192"/>
              <a:gd name="T29" fmla="*/ 9 h 201"/>
              <a:gd name="T30" fmla="*/ 181 w 192"/>
              <a:gd name="T31" fmla="*/ 1 h 201"/>
              <a:gd name="T32" fmla="*/ 66 w 192"/>
              <a:gd name="T33" fmla="*/ 25 h 201"/>
              <a:gd name="T34" fmla="*/ 59 w 192"/>
              <a:gd name="T35" fmla="*/ 3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1">
                <a:moveTo>
                  <a:pt x="59" y="34"/>
                </a:moveTo>
                <a:cubicBezTo>
                  <a:pt x="59" y="133"/>
                  <a:pt x="59" y="133"/>
                  <a:pt x="59" y="133"/>
                </a:cubicBezTo>
                <a:cubicBezTo>
                  <a:pt x="53" y="129"/>
                  <a:pt x="46" y="126"/>
                  <a:pt x="38" y="126"/>
                </a:cubicBezTo>
                <a:cubicBezTo>
                  <a:pt x="17" y="126"/>
                  <a:pt x="0" y="143"/>
                  <a:pt x="0" y="163"/>
                </a:cubicBezTo>
                <a:cubicBezTo>
                  <a:pt x="0" y="184"/>
                  <a:pt x="17" y="201"/>
                  <a:pt x="38" y="201"/>
                </a:cubicBezTo>
                <a:cubicBezTo>
                  <a:pt x="58" y="201"/>
                  <a:pt x="75" y="184"/>
                  <a:pt x="75" y="163"/>
                </a:cubicBezTo>
                <a:cubicBezTo>
                  <a:pt x="75" y="163"/>
                  <a:pt x="75" y="75"/>
                  <a:pt x="75" y="75"/>
                </a:cubicBezTo>
                <a:cubicBezTo>
                  <a:pt x="177" y="54"/>
                  <a:pt x="177" y="54"/>
                  <a:pt x="177" y="54"/>
                </a:cubicBezTo>
                <a:cubicBezTo>
                  <a:pt x="177" y="54"/>
                  <a:pt x="176" y="54"/>
                  <a:pt x="176" y="54"/>
                </a:cubicBezTo>
                <a:cubicBezTo>
                  <a:pt x="176" y="105"/>
                  <a:pt x="176" y="105"/>
                  <a:pt x="176" y="105"/>
                </a:cubicBezTo>
                <a:cubicBezTo>
                  <a:pt x="170" y="101"/>
                  <a:pt x="163" y="98"/>
                  <a:pt x="155" y="98"/>
                </a:cubicBezTo>
                <a:cubicBezTo>
                  <a:pt x="134" y="98"/>
                  <a:pt x="117" y="115"/>
                  <a:pt x="117" y="136"/>
                </a:cubicBezTo>
                <a:cubicBezTo>
                  <a:pt x="117" y="156"/>
                  <a:pt x="134" y="173"/>
                  <a:pt x="155" y="173"/>
                </a:cubicBezTo>
                <a:cubicBezTo>
                  <a:pt x="175" y="173"/>
                  <a:pt x="192" y="156"/>
                  <a:pt x="192" y="136"/>
                </a:cubicBezTo>
                <a:cubicBezTo>
                  <a:pt x="192" y="136"/>
                  <a:pt x="192" y="42"/>
                  <a:pt x="192" y="9"/>
                </a:cubicBezTo>
                <a:cubicBezTo>
                  <a:pt x="192" y="3"/>
                  <a:pt x="187" y="0"/>
                  <a:pt x="181" y="1"/>
                </a:cubicBezTo>
                <a:cubicBezTo>
                  <a:pt x="66" y="25"/>
                  <a:pt x="66" y="25"/>
                  <a:pt x="66" y="25"/>
                </a:cubicBezTo>
                <a:cubicBezTo>
                  <a:pt x="63" y="26"/>
                  <a:pt x="59" y="30"/>
                  <a:pt x="59" y="34"/>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72"/>
          <p:cNvSpPr>
            <a:spLocks noChangeAspect="1"/>
          </p:cNvSpPr>
          <p:nvPr/>
        </p:nvSpPr>
        <p:spPr bwMode="black">
          <a:xfrm>
            <a:off x="3281607" y="6055648"/>
            <a:ext cx="364940" cy="366468"/>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102"/>
          <p:cNvSpPr>
            <a:spLocks noChangeAspect="1"/>
          </p:cNvSpPr>
          <p:nvPr/>
        </p:nvSpPr>
        <p:spPr bwMode="black">
          <a:xfrm flipV="1">
            <a:off x="3337443" y="1472048"/>
            <a:ext cx="303616" cy="414310"/>
          </a:xfrm>
          <a:custGeom>
            <a:avLst/>
            <a:gdLst>
              <a:gd name="T0" fmla="*/ 37 w 96"/>
              <a:gd name="T1" fmla="*/ 45 h 131"/>
              <a:gd name="T2" fmla="*/ 0 w 96"/>
              <a:gd name="T3" fmla="*/ 83 h 131"/>
              <a:gd name="T4" fmla="*/ 0 w 96"/>
              <a:gd name="T5" fmla="*/ 52 h 131"/>
              <a:gd name="T6" fmla="*/ 48 w 96"/>
              <a:gd name="T7" fmla="*/ 0 h 131"/>
              <a:gd name="T8" fmla="*/ 96 w 96"/>
              <a:gd name="T9" fmla="*/ 52 h 131"/>
              <a:gd name="T10" fmla="*/ 96 w 96"/>
              <a:gd name="T11" fmla="*/ 83 h 131"/>
              <a:gd name="T12" fmla="*/ 60 w 96"/>
              <a:gd name="T13" fmla="*/ 45 h 131"/>
              <a:gd name="T14" fmla="*/ 60 w 96"/>
              <a:gd name="T15" fmla="*/ 131 h 131"/>
              <a:gd name="T16" fmla="*/ 37 w 96"/>
              <a:gd name="T17" fmla="*/ 131 h 131"/>
              <a:gd name="T18" fmla="*/ 37 w 96"/>
              <a:gd name="T19"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1">
                <a:moveTo>
                  <a:pt x="37" y="45"/>
                </a:moveTo>
                <a:lnTo>
                  <a:pt x="0" y="83"/>
                </a:lnTo>
                <a:lnTo>
                  <a:pt x="0" y="52"/>
                </a:lnTo>
                <a:lnTo>
                  <a:pt x="48" y="0"/>
                </a:lnTo>
                <a:lnTo>
                  <a:pt x="96" y="52"/>
                </a:lnTo>
                <a:lnTo>
                  <a:pt x="96" y="83"/>
                </a:lnTo>
                <a:lnTo>
                  <a:pt x="60" y="45"/>
                </a:lnTo>
                <a:lnTo>
                  <a:pt x="60" y="131"/>
                </a:lnTo>
                <a:lnTo>
                  <a:pt x="37" y="131"/>
                </a:lnTo>
                <a:lnTo>
                  <a:pt x="37" y="45"/>
                </a:ln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75" name="Freeform 74"/>
          <p:cNvSpPr>
            <a:spLocks noChangeAspect="1"/>
          </p:cNvSpPr>
          <p:nvPr/>
        </p:nvSpPr>
        <p:spPr bwMode="black">
          <a:xfrm>
            <a:off x="3337443" y="4199243"/>
            <a:ext cx="327523" cy="386269"/>
          </a:xfrm>
          <a:custGeom>
            <a:avLst/>
            <a:gdLst>
              <a:gd name="connsiteX0" fmla="*/ 394050 w 463544"/>
              <a:gd name="connsiteY0" fmla="*/ 18927 h 546686"/>
              <a:gd name="connsiteX1" fmla="*/ 441677 w 463544"/>
              <a:gd name="connsiteY1" fmla="*/ 30354 h 546686"/>
              <a:gd name="connsiteX2" fmla="*/ 463544 w 463544"/>
              <a:gd name="connsiteY2" fmla="*/ 65929 h 546686"/>
              <a:gd name="connsiteX3" fmla="*/ 463544 w 463544"/>
              <a:gd name="connsiteY3" fmla="*/ 284847 h 546686"/>
              <a:gd name="connsiteX4" fmla="*/ 441677 w 463544"/>
              <a:gd name="connsiteY4" fmla="*/ 301266 h 546686"/>
              <a:gd name="connsiteX5" fmla="*/ 108199 w 463544"/>
              <a:gd name="connsiteY5" fmla="*/ 312212 h 546686"/>
              <a:gd name="connsiteX6" fmla="*/ 108199 w 463544"/>
              <a:gd name="connsiteY6" fmla="*/ 41300 h 546686"/>
              <a:gd name="connsiteX7" fmla="*/ 394050 w 463544"/>
              <a:gd name="connsiteY7" fmla="*/ 18927 h 546686"/>
              <a:gd name="connsiteX8" fmla="*/ 40432 w 463544"/>
              <a:gd name="connsiteY8" fmla="*/ 0 h 546686"/>
              <a:gd name="connsiteX9" fmla="*/ 80864 w 463544"/>
              <a:gd name="connsiteY9" fmla="*/ 41002 h 546686"/>
              <a:gd name="connsiteX10" fmla="*/ 80864 w 463544"/>
              <a:gd name="connsiteY10" fmla="*/ 502951 h 546686"/>
              <a:gd name="connsiteX11" fmla="*/ 40432 w 463544"/>
              <a:gd name="connsiteY11" fmla="*/ 546686 h 546686"/>
              <a:gd name="connsiteX12" fmla="*/ 0 w 463544"/>
              <a:gd name="connsiteY12" fmla="*/ 502951 h 546686"/>
              <a:gd name="connsiteX13" fmla="*/ 0 w 463544"/>
              <a:gd name="connsiteY13" fmla="*/ 41002 h 546686"/>
              <a:gd name="connsiteX14" fmla="*/ 40432 w 463544"/>
              <a:gd name="connsiteY14" fmla="*/ 0 h 546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544" h="546686">
                <a:moveTo>
                  <a:pt x="394050" y="18927"/>
                </a:moveTo>
                <a:cubicBezTo>
                  <a:pt x="408833" y="20306"/>
                  <a:pt x="424593" y="23855"/>
                  <a:pt x="441677" y="30354"/>
                </a:cubicBezTo>
                <a:cubicBezTo>
                  <a:pt x="455344" y="35827"/>
                  <a:pt x="463544" y="52246"/>
                  <a:pt x="463544" y="65929"/>
                </a:cubicBezTo>
                <a:cubicBezTo>
                  <a:pt x="463544" y="150760"/>
                  <a:pt x="463544" y="202753"/>
                  <a:pt x="463544" y="284847"/>
                </a:cubicBezTo>
                <a:cubicBezTo>
                  <a:pt x="463544" y="298530"/>
                  <a:pt x="455344" y="306739"/>
                  <a:pt x="441677" y="301266"/>
                </a:cubicBezTo>
                <a:cubicBezTo>
                  <a:pt x="305006" y="249273"/>
                  <a:pt x="253071" y="386097"/>
                  <a:pt x="108199" y="312212"/>
                </a:cubicBezTo>
                <a:cubicBezTo>
                  <a:pt x="108199" y="202753"/>
                  <a:pt x="108199" y="148023"/>
                  <a:pt x="108199" y="41300"/>
                </a:cubicBezTo>
                <a:cubicBezTo>
                  <a:pt x="234962" y="105950"/>
                  <a:pt x="290570" y="9275"/>
                  <a:pt x="394050" y="18927"/>
                </a:cubicBezTo>
                <a:close/>
                <a:moveTo>
                  <a:pt x="40432" y="0"/>
                </a:moveTo>
                <a:cubicBezTo>
                  <a:pt x="64691" y="0"/>
                  <a:pt x="80864" y="16401"/>
                  <a:pt x="80864" y="41002"/>
                </a:cubicBezTo>
                <a:cubicBezTo>
                  <a:pt x="80864" y="41002"/>
                  <a:pt x="80864" y="41002"/>
                  <a:pt x="80864" y="502951"/>
                </a:cubicBezTo>
                <a:cubicBezTo>
                  <a:pt x="80864" y="527552"/>
                  <a:pt x="64691" y="546686"/>
                  <a:pt x="40432" y="546686"/>
                </a:cubicBezTo>
                <a:cubicBezTo>
                  <a:pt x="18868" y="546686"/>
                  <a:pt x="0" y="527552"/>
                  <a:pt x="0" y="502951"/>
                </a:cubicBezTo>
                <a:cubicBezTo>
                  <a:pt x="0" y="502951"/>
                  <a:pt x="0" y="502951"/>
                  <a:pt x="0" y="41002"/>
                </a:cubicBezTo>
                <a:cubicBezTo>
                  <a:pt x="0" y="16401"/>
                  <a:pt x="18868" y="0"/>
                  <a:pt x="40432"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6" name="Freeform 48"/>
          <p:cNvSpPr>
            <a:spLocks noChangeAspect="1"/>
          </p:cNvSpPr>
          <p:nvPr/>
        </p:nvSpPr>
        <p:spPr bwMode="black">
          <a:xfrm>
            <a:off x="444349" y="5105328"/>
            <a:ext cx="532939" cy="467614"/>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7" name="Freeform 76"/>
          <p:cNvSpPr>
            <a:spLocks noChangeAspect="1"/>
          </p:cNvSpPr>
          <p:nvPr/>
        </p:nvSpPr>
        <p:spPr bwMode="black">
          <a:xfrm>
            <a:off x="6968463" y="5131981"/>
            <a:ext cx="396703" cy="414309"/>
          </a:xfrm>
          <a:custGeom>
            <a:avLst/>
            <a:gdLst>
              <a:gd name="connsiteX0" fmla="*/ 1948755 w 3955295"/>
              <a:gd name="connsiteY0" fmla="*/ 369 h 4130833"/>
              <a:gd name="connsiteX1" fmla="*/ 2105837 w 3955295"/>
              <a:gd name="connsiteY1" fmla="*/ 1511994 h 4130833"/>
              <a:gd name="connsiteX2" fmla="*/ 2916462 w 3955295"/>
              <a:gd name="connsiteY2" fmla="*/ 1468237 h 4130833"/>
              <a:gd name="connsiteX3" fmla="*/ 3838822 w 3955295"/>
              <a:gd name="connsiteY3" fmla="*/ 1719838 h 4130833"/>
              <a:gd name="connsiteX4" fmla="*/ 3575916 w 3955295"/>
              <a:gd name="connsiteY4" fmla="*/ 2146466 h 4130833"/>
              <a:gd name="connsiteX5" fmla="*/ 3954939 w 3955295"/>
              <a:gd name="connsiteY5" fmla="*/ 2489956 h 4130833"/>
              <a:gd name="connsiteX6" fmla="*/ 3545244 w 3955295"/>
              <a:gd name="connsiteY6" fmla="*/ 2835634 h 4130833"/>
              <a:gd name="connsiteX7" fmla="*/ 3832249 w 3955295"/>
              <a:gd name="connsiteY7" fmla="*/ 3170373 h 4130833"/>
              <a:gd name="connsiteX8" fmla="*/ 3400646 w 3955295"/>
              <a:gd name="connsiteY8" fmla="*/ 3472295 h 4130833"/>
              <a:gd name="connsiteX9" fmla="*/ 3643834 w 3955295"/>
              <a:gd name="connsiteY9" fmla="*/ 3706393 h 4130833"/>
              <a:gd name="connsiteX10" fmla="*/ 2776246 w 3955295"/>
              <a:gd name="connsiteY10" fmla="*/ 4111895 h 4130833"/>
              <a:gd name="connsiteX11" fmla="*/ 2636753 w 3955295"/>
              <a:gd name="connsiteY11" fmla="*/ 4120038 h 4130833"/>
              <a:gd name="connsiteX12" fmla="*/ 2636753 w 3955295"/>
              <a:gd name="connsiteY12" fmla="*/ 4130833 h 4130833"/>
              <a:gd name="connsiteX13" fmla="*/ 2272343 w 3955295"/>
              <a:gd name="connsiteY13" fmla="*/ 4130833 h 4130833"/>
              <a:gd name="connsiteX14" fmla="*/ 0 w 3955295"/>
              <a:gd name="connsiteY14" fmla="*/ 4130833 h 4130833"/>
              <a:gd name="connsiteX15" fmla="*/ 0 w 3955295"/>
              <a:gd name="connsiteY15" fmla="*/ 2043959 h 4130833"/>
              <a:gd name="connsiteX16" fmla="*/ 916730 w 3955295"/>
              <a:gd name="connsiteY16" fmla="*/ 2043959 h 4130833"/>
              <a:gd name="connsiteX17" fmla="*/ 918243 w 3955295"/>
              <a:gd name="connsiteY17" fmla="*/ 2019742 h 4130833"/>
              <a:gd name="connsiteX18" fmla="*/ 964388 w 3955295"/>
              <a:gd name="connsiteY18" fmla="*/ 1781097 h 4130833"/>
              <a:gd name="connsiteX19" fmla="*/ 962197 w 3955295"/>
              <a:gd name="connsiteY19" fmla="*/ 1772346 h 4130833"/>
              <a:gd name="connsiteX20" fmla="*/ 990679 w 3955295"/>
              <a:gd name="connsiteY20" fmla="*/ 1741716 h 4130833"/>
              <a:gd name="connsiteX21" fmla="*/ 992870 w 3955295"/>
              <a:gd name="connsiteY21" fmla="*/ 1741716 h 4130833"/>
              <a:gd name="connsiteX22" fmla="*/ 1498963 w 3955295"/>
              <a:gd name="connsiteY22" fmla="*/ 1032858 h 4130833"/>
              <a:gd name="connsiteX23" fmla="*/ 1899894 w 3955295"/>
              <a:gd name="connsiteY23" fmla="*/ 6763 h 4130833"/>
              <a:gd name="connsiteX24" fmla="*/ 1948755 w 3955295"/>
              <a:gd name="connsiteY24" fmla="*/ 369 h 413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55295" h="4130833">
                <a:moveTo>
                  <a:pt x="1948755" y="369"/>
                </a:moveTo>
                <a:cubicBezTo>
                  <a:pt x="2434479" y="-24420"/>
                  <a:pt x="2330812" y="1206791"/>
                  <a:pt x="2105837" y="1511994"/>
                </a:cubicBezTo>
                <a:cubicBezTo>
                  <a:pt x="2456377" y="1490115"/>
                  <a:pt x="2782818" y="1472613"/>
                  <a:pt x="2916462" y="1468237"/>
                </a:cubicBezTo>
                <a:cubicBezTo>
                  <a:pt x="3245094" y="1455110"/>
                  <a:pt x="3777477" y="1487927"/>
                  <a:pt x="3838822" y="1719838"/>
                </a:cubicBezTo>
                <a:cubicBezTo>
                  <a:pt x="3900167" y="1962688"/>
                  <a:pt x="3830058" y="2102709"/>
                  <a:pt x="3575916" y="2146466"/>
                </a:cubicBezTo>
                <a:cubicBezTo>
                  <a:pt x="3799386" y="2183659"/>
                  <a:pt x="3961511" y="2343371"/>
                  <a:pt x="3954939" y="2489956"/>
                </a:cubicBezTo>
                <a:cubicBezTo>
                  <a:pt x="3963702" y="2689049"/>
                  <a:pt x="3810341" y="2840010"/>
                  <a:pt x="3545244" y="2835634"/>
                </a:cubicBezTo>
                <a:cubicBezTo>
                  <a:pt x="3746805" y="2890330"/>
                  <a:pt x="3841013" y="3006286"/>
                  <a:pt x="3832249" y="3170373"/>
                </a:cubicBezTo>
                <a:cubicBezTo>
                  <a:pt x="3825677" y="3325710"/>
                  <a:pt x="3676697" y="3465731"/>
                  <a:pt x="3400646" y="3472295"/>
                </a:cubicBezTo>
                <a:cubicBezTo>
                  <a:pt x="3558389" y="3516051"/>
                  <a:pt x="3637261" y="3564184"/>
                  <a:pt x="3643834" y="3706393"/>
                </a:cubicBezTo>
                <a:cubicBezTo>
                  <a:pt x="3655336" y="3959088"/>
                  <a:pt x="3261389" y="4071488"/>
                  <a:pt x="2776246" y="4111895"/>
                </a:cubicBezTo>
                <a:lnTo>
                  <a:pt x="2636753" y="4120038"/>
                </a:lnTo>
                <a:lnTo>
                  <a:pt x="2636753" y="4130833"/>
                </a:lnTo>
                <a:lnTo>
                  <a:pt x="2272343" y="4130833"/>
                </a:lnTo>
                <a:lnTo>
                  <a:pt x="0" y="4130833"/>
                </a:lnTo>
                <a:lnTo>
                  <a:pt x="0" y="2043959"/>
                </a:lnTo>
                <a:lnTo>
                  <a:pt x="916730" y="2043959"/>
                </a:lnTo>
                <a:lnTo>
                  <a:pt x="918243" y="2019742"/>
                </a:lnTo>
                <a:cubicBezTo>
                  <a:pt x="927828" y="1912504"/>
                  <a:pt x="942480" y="1825948"/>
                  <a:pt x="964388" y="1781097"/>
                </a:cubicBezTo>
                <a:cubicBezTo>
                  <a:pt x="964388" y="1776722"/>
                  <a:pt x="962197" y="1774534"/>
                  <a:pt x="962197" y="1772346"/>
                </a:cubicBezTo>
                <a:cubicBezTo>
                  <a:pt x="962197" y="1772346"/>
                  <a:pt x="962197" y="1772346"/>
                  <a:pt x="990679" y="1741716"/>
                </a:cubicBezTo>
                <a:cubicBezTo>
                  <a:pt x="990679" y="1741716"/>
                  <a:pt x="992870" y="1741716"/>
                  <a:pt x="992870" y="1741716"/>
                </a:cubicBezTo>
                <a:cubicBezTo>
                  <a:pt x="1148422" y="1485740"/>
                  <a:pt x="1389419" y="1319464"/>
                  <a:pt x="1498963" y="1032858"/>
                </a:cubicBezTo>
                <a:cubicBezTo>
                  <a:pt x="1711478" y="479335"/>
                  <a:pt x="1558117" y="76773"/>
                  <a:pt x="1899894" y="6763"/>
                </a:cubicBezTo>
                <a:cubicBezTo>
                  <a:pt x="1916805" y="3276"/>
                  <a:pt x="1933086" y="1169"/>
                  <a:pt x="1948755" y="36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77"/>
          <p:cNvSpPr>
            <a:spLocks noChangeAspect="1" noEditPoints="1"/>
          </p:cNvSpPr>
          <p:nvPr/>
        </p:nvSpPr>
        <p:spPr bwMode="black">
          <a:xfrm>
            <a:off x="7008650" y="4169839"/>
            <a:ext cx="303058" cy="475474"/>
          </a:xfrm>
          <a:custGeom>
            <a:avLst/>
            <a:gdLst>
              <a:gd name="T0" fmla="*/ 540 w 961"/>
              <a:gd name="T1" fmla="*/ 783 h 1510"/>
              <a:gd name="T2" fmla="*/ 771 w 961"/>
              <a:gd name="T3" fmla="*/ 1057 h 1510"/>
              <a:gd name="T4" fmla="*/ 480 w 961"/>
              <a:gd name="T5" fmla="*/ 1331 h 1510"/>
              <a:gd name="T6" fmla="*/ 190 w 961"/>
              <a:gd name="T7" fmla="*/ 1057 h 1510"/>
              <a:gd name="T8" fmla="*/ 420 w 961"/>
              <a:gd name="T9" fmla="*/ 783 h 1510"/>
              <a:gd name="T10" fmla="*/ 420 w 961"/>
              <a:gd name="T11" fmla="*/ 358 h 1510"/>
              <a:gd name="T12" fmla="*/ 540 w 961"/>
              <a:gd name="T13" fmla="*/ 358 h 1510"/>
              <a:gd name="T14" fmla="*/ 540 w 961"/>
              <a:gd name="T15" fmla="*/ 783 h 1510"/>
              <a:gd name="T16" fmla="*/ 710 w 961"/>
              <a:gd name="T17" fmla="*/ 651 h 1510"/>
              <a:gd name="T18" fmla="*/ 961 w 961"/>
              <a:gd name="T19" fmla="*/ 1057 h 1510"/>
              <a:gd name="T20" fmla="*/ 480 w 961"/>
              <a:gd name="T21" fmla="*/ 1510 h 1510"/>
              <a:gd name="T22" fmla="*/ 0 w 961"/>
              <a:gd name="T23" fmla="*/ 1057 h 1510"/>
              <a:gd name="T24" fmla="*/ 250 w 961"/>
              <a:gd name="T25" fmla="*/ 651 h 1510"/>
              <a:gd name="T26" fmla="*/ 250 w 961"/>
              <a:gd name="T27" fmla="*/ 217 h 1510"/>
              <a:gd name="T28" fmla="*/ 480 w 961"/>
              <a:gd name="T29" fmla="*/ 0 h 1510"/>
              <a:gd name="T30" fmla="*/ 710 w 961"/>
              <a:gd name="T31" fmla="*/ 217 h 1510"/>
              <a:gd name="T32" fmla="*/ 710 w 961"/>
              <a:gd name="T33" fmla="*/ 293 h 1510"/>
              <a:gd name="T34" fmla="*/ 790 w 961"/>
              <a:gd name="T35" fmla="*/ 293 h 1510"/>
              <a:gd name="T36" fmla="*/ 790 w 961"/>
              <a:gd name="T37" fmla="*/ 378 h 1510"/>
              <a:gd name="T38" fmla="*/ 710 w 961"/>
              <a:gd name="T39" fmla="*/ 378 h 1510"/>
              <a:gd name="T40" fmla="*/ 710 w 961"/>
              <a:gd name="T41" fmla="*/ 491 h 1510"/>
              <a:gd name="T42" fmla="*/ 790 w 961"/>
              <a:gd name="T43" fmla="*/ 491 h 1510"/>
              <a:gd name="T44" fmla="*/ 790 w 961"/>
              <a:gd name="T45" fmla="*/ 566 h 1510"/>
              <a:gd name="T46" fmla="*/ 710 w 961"/>
              <a:gd name="T47" fmla="*/ 566 h 1510"/>
              <a:gd name="T48" fmla="*/ 710 w 961"/>
              <a:gd name="T49" fmla="*/ 651 h 1510"/>
              <a:gd name="T50" fmla="*/ 480 w 961"/>
              <a:gd name="T51" fmla="*/ 1397 h 1510"/>
              <a:gd name="T52" fmla="*/ 841 w 961"/>
              <a:gd name="T53" fmla="*/ 1057 h 1510"/>
              <a:gd name="T54" fmla="*/ 630 w 961"/>
              <a:gd name="T55" fmla="*/ 746 h 1510"/>
              <a:gd name="T56" fmla="*/ 590 w 961"/>
              <a:gd name="T57" fmla="*/ 727 h 1510"/>
              <a:gd name="T58" fmla="*/ 590 w 961"/>
              <a:gd name="T59" fmla="*/ 217 h 1510"/>
              <a:gd name="T60" fmla="*/ 480 w 961"/>
              <a:gd name="T61" fmla="*/ 113 h 1510"/>
              <a:gd name="T62" fmla="*/ 370 w 961"/>
              <a:gd name="T63" fmla="*/ 217 h 1510"/>
              <a:gd name="T64" fmla="*/ 370 w 961"/>
              <a:gd name="T65" fmla="*/ 727 h 1510"/>
              <a:gd name="T66" fmla="*/ 330 w 961"/>
              <a:gd name="T67" fmla="*/ 746 h 1510"/>
              <a:gd name="T68" fmla="*/ 120 w 961"/>
              <a:gd name="T69" fmla="*/ 1057 h 1510"/>
              <a:gd name="T70" fmla="*/ 480 w 961"/>
              <a:gd name="T71" fmla="*/ 139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61" h="1510">
                <a:moveTo>
                  <a:pt x="540" y="783"/>
                </a:moveTo>
                <a:cubicBezTo>
                  <a:pt x="671" y="811"/>
                  <a:pt x="771" y="925"/>
                  <a:pt x="771" y="1057"/>
                </a:cubicBezTo>
                <a:cubicBezTo>
                  <a:pt x="771" y="1208"/>
                  <a:pt x="641" y="1331"/>
                  <a:pt x="480" y="1331"/>
                </a:cubicBezTo>
                <a:cubicBezTo>
                  <a:pt x="320" y="1331"/>
                  <a:pt x="190" y="1208"/>
                  <a:pt x="190" y="1057"/>
                </a:cubicBezTo>
                <a:cubicBezTo>
                  <a:pt x="190" y="925"/>
                  <a:pt x="290" y="811"/>
                  <a:pt x="420" y="783"/>
                </a:cubicBezTo>
                <a:cubicBezTo>
                  <a:pt x="420" y="783"/>
                  <a:pt x="420" y="783"/>
                  <a:pt x="420" y="358"/>
                </a:cubicBezTo>
                <a:cubicBezTo>
                  <a:pt x="420" y="358"/>
                  <a:pt x="420" y="358"/>
                  <a:pt x="540" y="358"/>
                </a:cubicBezTo>
                <a:cubicBezTo>
                  <a:pt x="540" y="358"/>
                  <a:pt x="540" y="358"/>
                  <a:pt x="540" y="783"/>
                </a:cubicBezTo>
                <a:close/>
                <a:moveTo>
                  <a:pt x="710" y="651"/>
                </a:moveTo>
                <a:cubicBezTo>
                  <a:pt x="861" y="736"/>
                  <a:pt x="961" y="887"/>
                  <a:pt x="961" y="1057"/>
                </a:cubicBezTo>
                <a:cubicBezTo>
                  <a:pt x="961" y="1302"/>
                  <a:pt x="740" y="1510"/>
                  <a:pt x="480" y="1510"/>
                </a:cubicBezTo>
                <a:cubicBezTo>
                  <a:pt x="210" y="1510"/>
                  <a:pt x="0" y="1302"/>
                  <a:pt x="0" y="1057"/>
                </a:cubicBezTo>
                <a:cubicBezTo>
                  <a:pt x="0" y="887"/>
                  <a:pt x="90" y="736"/>
                  <a:pt x="250" y="651"/>
                </a:cubicBezTo>
                <a:cubicBezTo>
                  <a:pt x="250" y="651"/>
                  <a:pt x="250" y="651"/>
                  <a:pt x="250" y="217"/>
                </a:cubicBezTo>
                <a:cubicBezTo>
                  <a:pt x="250" y="104"/>
                  <a:pt x="350" y="0"/>
                  <a:pt x="480" y="0"/>
                </a:cubicBezTo>
                <a:cubicBezTo>
                  <a:pt x="610" y="0"/>
                  <a:pt x="710" y="104"/>
                  <a:pt x="710" y="217"/>
                </a:cubicBezTo>
                <a:cubicBezTo>
                  <a:pt x="710" y="217"/>
                  <a:pt x="710" y="217"/>
                  <a:pt x="710" y="293"/>
                </a:cubicBezTo>
                <a:cubicBezTo>
                  <a:pt x="710" y="293"/>
                  <a:pt x="710" y="293"/>
                  <a:pt x="790" y="293"/>
                </a:cubicBezTo>
                <a:cubicBezTo>
                  <a:pt x="790" y="293"/>
                  <a:pt x="790" y="293"/>
                  <a:pt x="790" y="378"/>
                </a:cubicBezTo>
                <a:cubicBezTo>
                  <a:pt x="790" y="378"/>
                  <a:pt x="790" y="378"/>
                  <a:pt x="710" y="378"/>
                </a:cubicBezTo>
                <a:cubicBezTo>
                  <a:pt x="710" y="378"/>
                  <a:pt x="710" y="378"/>
                  <a:pt x="710" y="491"/>
                </a:cubicBezTo>
                <a:cubicBezTo>
                  <a:pt x="710" y="491"/>
                  <a:pt x="710" y="491"/>
                  <a:pt x="790" y="491"/>
                </a:cubicBezTo>
                <a:cubicBezTo>
                  <a:pt x="790" y="491"/>
                  <a:pt x="790" y="491"/>
                  <a:pt x="790" y="566"/>
                </a:cubicBezTo>
                <a:cubicBezTo>
                  <a:pt x="790" y="566"/>
                  <a:pt x="790" y="566"/>
                  <a:pt x="710" y="566"/>
                </a:cubicBezTo>
                <a:cubicBezTo>
                  <a:pt x="710" y="566"/>
                  <a:pt x="710" y="566"/>
                  <a:pt x="710" y="651"/>
                </a:cubicBezTo>
                <a:close/>
                <a:moveTo>
                  <a:pt x="480" y="1397"/>
                </a:moveTo>
                <a:cubicBezTo>
                  <a:pt x="680" y="1397"/>
                  <a:pt x="841" y="1246"/>
                  <a:pt x="841" y="1057"/>
                </a:cubicBezTo>
                <a:cubicBezTo>
                  <a:pt x="841" y="915"/>
                  <a:pt x="760" y="793"/>
                  <a:pt x="630" y="746"/>
                </a:cubicBezTo>
                <a:cubicBezTo>
                  <a:pt x="630" y="746"/>
                  <a:pt x="630" y="746"/>
                  <a:pt x="590" y="727"/>
                </a:cubicBezTo>
                <a:cubicBezTo>
                  <a:pt x="590" y="727"/>
                  <a:pt x="590" y="727"/>
                  <a:pt x="590" y="217"/>
                </a:cubicBezTo>
                <a:cubicBezTo>
                  <a:pt x="590" y="161"/>
                  <a:pt x="540" y="113"/>
                  <a:pt x="480" y="113"/>
                </a:cubicBezTo>
                <a:cubicBezTo>
                  <a:pt x="420" y="113"/>
                  <a:pt x="370" y="161"/>
                  <a:pt x="370" y="217"/>
                </a:cubicBezTo>
                <a:cubicBezTo>
                  <a:pt x="370" y="217"/>
                  <a:pt x="370" y="217"/>
                  <a:pt x="370" y="727"/>
                </a:cubicBezTo>
                <a:cubicBezTo>
                  <a:pt x="370" y="727"/>
                  <a:pt x="370" y="727"/>
                  <a:pt x="330" y="746"/>
                </a:cubicBezTo>
                <a:cubicBezTo>
                  <a:pt x="200" y="793"/>
                  <a:pt x="120" y="915"/>
                  <a:pt x="120" y="1057"/>
                </a:cubicBezTo>
                <a:cubicBezTo>
                  <a:pt x="120" y="1246"/>
                  <a:pt x="280" y="1397"/>
                  <a:pt x="480" y="139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70"/>
          <p:cNvSpPr>
            <a:spLocks noChangeAspect="1"/>
          </p:cNvSpPr>
          <p:nvPr/>
        </p:nvSpPr>
        <p:spPr bwMode="black">
          <a:xfrm>
            <a:off x="7900469" y="4192452"/>
            <a:ext cx="303944" cy="438607"/>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79"/>
          <p:cNvSpPr>
            <a:spLocks noChangeAspect="1"/>
          </p:cNvSpPr>
          <p:nvPr/>
        </p:nvSpPr>
        <p:spPr bwMode="black">
          <a:xfrm>
            <a:off x="10624508" y="5132441"/>
            <a:ext cx="387992" cy="413389"/>
          </a:xfrm>
          <a:custGeom>
            <a:avLst/>
            <a:gdLst>
              <a:gd name="connsiteX0" fmla="*/ 254159 w 872148"/>
              <a:gd name="connsiteY0" fmla="*/ 97966 h 929236"/>
              <a:gd name="connsiteX1" fmla="*/ 296409 w 872148"/>
              <a:gd name="connsiteY1" fmla="*/ 193849 h 929236"/>
              <a:gd name="connsiteX2" fmla="*/ 250910 w 872148"/>
              <a:gd name="connsiteY2" fmla="*/ 218545 h 929236"/>
              <a:gd name="connsiteX3" fmla="*/ 104897 w 872148"/>
              <a:gd name="connsiteY3" fmla="*/ 493163 h 929236"/>
              <a:gd name="connsiteX4" fmla="*/ 436075 w 872148"/>
              <a:gd name="connsiteY4" fmla="*/ 824341 h 929236"/>
              <a:gd name="connsiteX5" fmla="*/ 767253 w 872148"/>
              <a:gd name="connsiteY5" fmla="*/ 493163 h 929236"/>
              <a:gd name="connsiteX6" fmla="*/ 621239 w 872148"/>
              <a:gd name="connsiteY6" fmla="*/ 218545 h 929236"/>
              <a:gd name="connsiteX7" fmla="*/ 575739 w 872148"/>
              <a:gd name="connsiteY7" fmla="*/ 193849 h 929236"/>
              <a:gd name="connsiteX8" fmla="*/ 617989 w 872148"/>
              <a:gd name="connsiteY8" fmla="*/ 97966 h 929236"/>
              <a:gd name="connsiteX9" fmla="*/ 679887 w 872148"/>
              <a:gd name="connsiteY9" fmla="*/ 131564 h 929236"/>
              <a:gd name="connsiteX10" fmla="*/ 872148 w 872148"/>
              <a:gd name="connsiteY10" fmla="*/ 493162 h 929236"/>
              <a:gd name="connsiteX11" fmla="*/ 436074 w 872148"/>
              <a:gd name="connsiteY11" fmla="*/ 929236 h 929236"/>
              <a:gd name="connsiteX12" fmla="*/ 0 w 872148"/>
              <a:gd name="connsiteY12" fmla="*/ 493162 h 929236"/>
              <a:gd name="connsiteX13" fmla="*/ 192261 w 872148"/>
              <a:gd name="connsiteY13" fmla="*/ 131564 h 929236"/>
              <a:gd name="connsiteX14" fmla="*/ 388636 w 872148"/>
              <a:gd name="connsiteY14" fmla="*/ 0 h 929236"/>
              <a:gd name="connsiteX15" fmla="*/ 490987 w 872148"/>
              <a:gd name="connsiteY15" fmla="*/ 0 h 929236"/>
              <a:gd name="connsiteX16" fmla="*/ 490987 w 872148"/>
              <a:gd name="connsiteY16" fmla="*/ 541054 h 929236"/>
              <a:gd name="connsiteX17" fmla="*/ 388636 w 872148"/>
              <a:gd name="connsiteY17" fmla="*/ 541054 h 92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2148" h="929236">
                <a:moveTo>
                  <a:pt x="254159" y="97966"/>
                </a:moveTo>
                <a:lnTo>
                  <a:pt x="296409" y="193849"/>
                </a:lnTo>
                <a:lnTo>
                  <a:pt x="250910" y="218545"/>
                </a:lnTo>
                <a:cubicBezTo>
                  <a:pt x="162816" y="278061"/>
                  <a:pt x="104897" y="378848"/>
                  <a:pt x="104897" y="493163"/>
                </a:cubicBezTo>
                <a:cubicBezTo>
                  <a:pt x="104897" y="676067"/>
                  <a:pt x="253170" y="824341"/>
                  <a:pt x="436075" y="824341"/>
                </a:cubicBezTo>
                <a:cubicBezTo>
                  <a:pt x="618979" y="824341"/>
                  <a:pt x="767253" y="676067"/>
                  <a:pt x="767253" y="493163"/>
                </a:cubicBezTo>
                <a:cubicBezTo>
                  <a:pt x="767253" y="378848"/>
                  <a:pt x="709333" y="278061"/>
                  <a:pt x="621239" y="218545"/>
                </a:cubicBezTo>
                <a:lnTo>
                  <a:pt x="575739" y="193849"/>
                </a:lnTo>
                <a:lnTo>
                  <a:pt x="617989" y="97966"/>
                </a:lnTo>
                <a:lnTo>
                  <a:pt x="679887" y="131564"/>
                </a:lnTo>
                <a:cubicBezTo>
                  <a:pt x="795884" y="209929"/>
                  <a:pt x="872148" y="342640"/>
                  <a:pt x="872148" y="493162"/>
                </a:cubicBezTo>
                <a:cubicBezTo>
                  <a:pt x="872148" y="733999"/>
                  <a:pt x="676911" y="929236"/>
                  <a:pt x="436074" y="929236"/>
                </a:cubicBezTo>
                <a:cubicBezTo>
                  <a:pt x="195237" y="929236"/>
                  <a:pt x="0" y="733999"/>
                  <a:pt x="0" y="493162"/>
                </a:cubicBezTo>
                <a:cubicBezTo>
                  <a:pt x="0" y="342640"/>
                  <a:pt x="76265" y="209929"/>
                  <a:pt x="192261" y="131564"/>
                </a:cubicBezTo>
                <a:close/>
                <a:moveTo>
                  <a:pt x="388636" y="0"/>
                </a:moveTo>
                <a:lnTo>
                  <a:pt x="490987" y="0"/>
                </a:lnTo>
                <a:lnTo>
                  <a:pt x="490987" y="541054"/>
                </a:lnTo>
                <a:lnTo>
                  <a:pt x="388636" y="54105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5"/>
          <p:cNvSpPr>
            <a:spLocks noChangeAspect="1" noEditPoints="1"/>
          </p:cNvSpPr>
          <p:nvPr/>
        </p:nvSpPr>
        <p:spPr bwMode="black">
          <a:xfrm>
            <a:off x="5177830" y="3276284"/>
            <a:ext cx="335530" cy="434058"/>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6" name="Freeform 85"/>
          <p:cNvSpPr>
            <a:spLocks noChangeAspect="1"/>
          </p:cNvSpPr>
          <p:nvPr/>
        </p:nvSpPr>
        <p:spPr bwMode="black">
          <a:xfrm>
            <a:off x="11587288" y="3306327"/>
            <a:ext cx="257944" cy="45035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Freeform 86"/>
          <p:cNvSpPr>
            <a:spLocks noChangeAspect="1"/>
          </p:cNvSpPr>
          <p:nvPr/>
        </p:nvSpPr>
        <p:spPr bwMode="black">
          <a:xfrm>
            <a:off x="10622087" y="3300001"/>
            <a:ext cx="392834" cy="446063"/>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9"/>
          <p:cNvSpPr>
            <a:spLocks noChangeAspect="1" noEditPoints="1"/>
          </p:cNvSpPr>
          <p:nvPr/>
        </p:nvSpPr>
        <p:spPr bwMode="black">
          <a:xfrm>
            <a:off x="9573498" y="5094675"/>
            <a:ext cx="602987" cy="48892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8" name="Freeform 97"/>
          <p:cNvSpPr>
            <a:spLocks noChangeAspect="1"/>
          </p:cNvSpPr>
          <p:nvPr/>
        </p:nvSpPr>
        <p:spPr bwMode="black">
          <a:xfrm>
            <a:off x="5057076" y="6052385"/>
            <a:ext cx="349247" cy="369731"/>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
        <p:nvSpPr>
          <p:cNvPr id="99" name="Freeform 98"/>
          <p:cNvSpPr>
            <a:spLocks noChangeAspect="1"/>
          </p:cNvSpPr>
          <p:nvPr/>
        </p:nvSpPr>
        <p:spPr bwMode="black">
          <a:xfrm>
            <a:off x="4186841" y="6062542"/>
            <a:ext cx="371096" cy="401639"/>
          </a:xfrm>
          <a:custGeom>
            <a:avLst/>
            <a:gdLst>
              <a:gd name="connsiteX0" fmla="*/ 301040 w 2755232"/>
              <a:gd name="connsiteY0" fmla="*/ 1098648 h 2982001"/>
              <a:gd name="connsiteX1" fmla="*/ 301040 w 2755232"/>
              <a:gd name="connsiteY1" fmla="*/ 2313272 h 2982001"/>
              <a:gd name="connsiteX2" fmla="*/ 657942 w 2755232"/>
              <a:gd name="connsiteY2" fmla="*/ 2670174 h 2982001"/>
              <a:gd name="connsiteX3" fmla="*/ 2085508 w 2755232"/>
              <a:gd name="connsiteY3" fmla="*/ 2670174 h 2982001"/>
              <a:gd name="connsiteX4" fmla="*/ 2442410 w 2755232"/>
              <a:gd name="connsiteY4" fmla="*/ 2313272 h 2982001"/>
              <a:gd name="connsiteX5" fmla="*/ 2442410 w 2755232"/>
              <a:gd name="connsiteY5" fmla="*/ 1098648 h 2982001"/>
              <a:gd name="connsiteX6" fmla="*/ 657942 w 2755232"/>
              <a:gd name="connsiteY6" fmla="*/ 312869 h 2982001"/>
              <a:gd name="connsiteX7" fmla="*/ 301040 w 2755232"/>
              <a:gd name="connsiteY7" fmla="*/ 669771 h 2982001"/>
              <a:gd name="connsiteX8" fmla="*/ 301040 w 2755232"/>
              <a:gd name="connsiteY8" fmla="*/ 735012 h 2982001"/>
              <a:gd name="connsiteX9" fmla="*/ 2442410 w 2755232"/>
              <a:gd name="connsiteY9" fmla="*/ 735012 h 2982001"/>
              <a:gd name="connsiteX10" fmla="*/ 2442410 w 2755232"/>
              <a:gd name="connsiteY10" fmla="*/ 669771 h 2982001"/>
              <a:gd name="connsiteX11" fmla="*/ 2085508 w 2755232"/>
              <a:gd name="connsiteY11" fmla="*/ 312869 h 2982001"/>
              <a:gd name="connsiteX12" fmla="*/ 459215 w 2755232"/>
              <a:gd name="connsiteY12" fmla="*/ 0 h 2982001"/>
              <a:gd name="connsiteX13" fmla="*/ 2296017 w 2755232"/>
              <a:gd name="connsiteY13" fmla="*/ 0 h 2982001"/>
              <a:gd name="connsiteX14" fmla="*/ 2755232 w 2755232"/>
              <a:gd name="connsiteY14" fmla="*/ 459215 h 2982001"/>
              <a:gd name="connsiteX15" fmla="*/ 2755232 w 2755232"/>
              <a:gd name="connsiteY15" fmla="*/ 2522786 h 2982001"/>
              <a:gd name="connsiteX16" fmla="*/ 2296017 w 2755232"/>
              <a:gd name="connsiteY16" fmla="*/ 2982001 h 2982001"/>
              <a:gd name="connsiteX17" fmla="*/ 459215 w 2755232"/>
              <a:gd name="connsiteY17" fmla="*/ 2982001 h 2982001"/>
              <a:gd name="connsiteX18" fmla="*/ 0 w 2755232"/>
              <a:gd name="connsiteY18" fmla="*/ 2522786 h 2982001"/>
              <a:gd name="connsiteX19" fmla="*/ 0 w 2755232"/>
              <a:gd name="connsiteY19" fmla="*/ 459215 h 2982001"/>
              <a:gd name="connsiteX20" fmla="*/ 459215 w 2755232"/>
              <a:gd name="connsiteY20" fmla="*/ 0 h 298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55232" h="2982001">
                <a:moveTo>
                  <a:pt x="301040" y="1098648"/>
                </a:moveTo>
                <a:lnTo>
                  <a:pt x="301040" y="2313272"/>
                </a:lnTo>
                <a:cubicBezTo>
                  <a:pt x="301040" y="2510384"/>
                  <a:pt x="460830" y="2670174"/>
                  <a:pt x="657942" y="2670174"/>
                </a:cubicBezTo>
                <a:lnTo>
                  <a:pt x="2085508" y="2670174"/>
                </a:lnTo>
                <a:cubicBezTo>
                  <a:pt x="2282620" y="2670174"/>
                  <a:pt x="2442410" y="2510384"/>
                  <a:pt x="2442410" y="2313272"/>
                </a:cubicBezTo>
                <a:lnTo>
                  <a:pt x="2442410" y="1098648"/>
                </a:lnTo>
                <a:close/>
                <a:moveTo>
                  <a:pt x="657942" y="312869"/>
                </a:moveTo>
                <a:cubicBezTo>
                  <a:pt x="460830" y="312869"/>
                  <a:pt x="301040" y="472659"/>
                  <a:pt x="301040" y="669771"/>
                </a:cubicBezTo>
                <a:lnTo>
                  <a:pt x="301040" y="735012"/>
                </a:lnTo>
                <a:lnTo>
                  <a:pt x="2442410" y="735012"/>
                </a:lnTo>
                <a:lnTo>
                  <a:pt x="2442410" y="669771"/>
                </a:lnTo>
                <a:cubicBezTo>
                  <a:pt x="2442410" y="472659"/>
                  <a:pt x="2282620" y="312869"/>
                  <a:pt x="2085508" y="312869"/>
                </a:cubicBezTo>
                <a:close/>
                <a:moveTo>
                  <a:pt x="459215" y="0"/>
                </a:moveTo>
                <a:lnTo>
                  <a:pt x="2296017" y="0"/>
                </a:lnTo>
                <a:cubicBezTo>
                  <a:pt x="2549634" y="0"/>
                  <a:pt x="2755232" y="205598"/>
                  <a:pt x="2755232" y="459215"/>
                </a:cubicBezTo>
                <a:lnTo>
                  <a:pt x="2755232" y="2522786"/>
                </a:lnTo>
                <a:cubicBezTo>
                  <a:pt x="2755232" y="2776403"/>
                  <a:pt x="2549634" y="2982001"/>
                  <a:pt x="2296017" y="2982001"/>
                </a:cubicBezTo>
                <a:lnTo>
                  <a:pt x="459215" y="2982001"/>
                </a:lnTo>
                <a:cubicBezTo>
                  <a:pt x="205598" y="2982001"/>
                  <a:pt x="0" y="2776403"/>
                  <a:pt x="0" y="2522786"/>
                </a:cubicBezTo>
                <a:lnTo>
                  <a:pt x="0" y="459215"/>
                </a:lnTo>
                <a:cubicBezTo>
                  <a:pt x="0" y="205598"/>
                  <a:pt x="205598" y="0"/>
                  <a:pt x="4592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79"/>
          <p:cNvSpPr>
            <a:spLocks noChangeAspect="1" noEditPoints="1"/>
          </p:cNvSpPr>
          <p:nvPr/>
        </p:nvSpPr>
        <p:spPr bwMode="black">
          <a:xfrm>
            <a:off x="6081866" y="3307981"/>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Icons </a:t>
            </a:r>
            <a:r>
              <a:rPr lang="en-US" sz="2400" spc="0" dirty="0" smtClean="0">
                <a:latin typeface="+mn-lt"/>
              </a:rPr>
              <a:t>(can be recolored in PowerPoint)</a:t>
            </a:r>
            <a:endParaRPr lang="en-US" sz="2400" spc="0" dirty="0">
              <a:latin typeface="+mn-lt"/>
            </a:endParaRPr>
          </a:p>
        </p:txBody>
      </p:sp>
      <p:sp>
        <p:nvSpPr>
          <p:cNvPr id="82" name="Freeform 110"/>
          <p:cNvSpPr>
            <a:spLocks noChangeAspect="1" noEditPoints="1"/>
          </p:cNvSpPr>
          <p:nvPr/>
        </p:nvSpPr>
        <p:spPr bwMode="black">
          <a:xfrm>
            <a:off x="11594371" y="5110535"/>
            <a:ext cx="243778" cy="457200"/>
          </a:xfrm>
          <a:custGeom>
            <a:avLst/>
            <a:gdLst>
              <a:gd name="T0" fmla="*/ 631 w 765"/>
              <a:gd name="T1" fmla="*/ 193 h 1438"/>
              <a:gd name="T2" fmla="*/ 586 w 765"/>
              <a:gd name="T3" fmla="*/ 193 h 1438"/>
              <a:gd name="T4" fmla="*/ 586 w 765"/>
              <a:gd name="T5" fmla="*/ 124 h 1438"/>
              <a:gd name="T6" fmla="*/ 586 w 765"/>
              <a:gd name="T7" fmla="*/ 98 h 1438"/>
              <a:gd name="T8" fmla="*/ 487 w 765"/>
              <a:gd name="T9" fmla="*/ 0 h 1438"/>
              <a:gd name="T10" fmla="*/ 279 w 765"/>
              <a:gd name="T11" fmla="*/ 0 h 1438"/>
              <a:gd name="T12" fmla="*/ 180 w 765"/>
              <a:gd name="T13" fmla="*/ 98 h 1438"/>
              <a:gd name="T14" fmla="*/ 180 w 765"/>
              <a:gd name="T15" fmla="*/ 193 h 1438"/>
              <a:gd name="T16" fmla="*/ 135 w 765"/>
              <a:gd name="T17" fmla="*/ 193 h 1438"/>
              <a:gd name="T18" fmla="*/ 0 w 765"/>
              <a:gd name="T19" fmla="*/ 327 h 1438"/>
              <a:gd name="T20" fmla="*/ 0 w 765"/>
              <a:gd name="T21" fmla="*/ 1303 h 1438"/>
              <a:gd name="T22" fmla="*/ 135 w 765"/>
              <a:gd name="T23" fmla="*/ 1438 h 1438"/>
              <a:gd name="T24" fmla="*/ 631 w 765"/>
              <a:gd name="T25" fmla="*/ 1438 h 1438"/>
              <a:gd name="T26" fmla="*/ 765 w 765"/>
              <a:gd name="T27" fmla="*/ 1303 h 1438"/>
              <a:gd name="T28" fmla="*/ 765 w 765"/>
              <a:gd name="T29" fmla="*/ 327 h 1438"/>
              <a:gd name="T30" fmla="*/ 631 w 765"/>
              <a:gd name="T31" fmla="*/ 193 h 1438"/>
              <a:gd name="T32" fmla="*/ 277 w 765"/>
              <a:gd name="T33" fmla="*/ 98 h 1438"/>
              <a:gd name="T34" fmla="*/ 279 w 765"/>
              <a:gd name="T35" fmla="*/ 97 h 1438"/>
              <a:gd name="T36" fmla="*/ 487 w 765"/>
              <a:gd name="T37" fmla="*/ 97 h 1438"/>
              <a:gd name="T38" fmla="*/ 488 w 765"/>
              <a:gd name="T39" fmla="*/ 98 h 1438"/>
              <a:gd name="T40" fmla="*/ 488 w 765"/>
              <a:gd name="T41" fmla="*/ 193 h 1438"/>
              <a:gd name="T42" fmla="*/ 277 w 765"/>
              <a:gd name="T43" fmla="*/ 193 h 1438"/>
              <a:gd name="T44" fmla="*/ 277 w 765"/>
              <a:gd name="T45" fmla="*/ 98 h 1438"/>
              <a:gd name="T46" fmla="*/ 668 w 765"/>
              <a:gd name="T47" fmla="*/ 1303 h 1438"/>
              <a:gd name="T48" fmla="*/ 631 w 765"/>
              <a:gd name="T49" fmla="*/ 1340 h 1438"/>
              <a:gd name="T50" fmla="*/ 135 w 765"/>
              <a:gd name="T51" fmla="*/ 1340 h 1438"/>
              <a:gd name="T52" fmla="*/ 98 w 765"/>
              <a:gd name="T53" fmla="*/ 1303 h 1438"/>
              <a:gd name="T54" fmla="*/ 98 w 765"/>
              <a:gd name="T55" fmla="*/ 327 h 1438"/>
              <a:gd name="T56" fmla="*/ 135 w 765"/>
              <a:gd name="T57" fmla="*/ 290 h 1438"/>
              <a:gd name="T58" fmla="*/ 631 w 765"/>
              <a:gd name="T59" fmla="*/ 290 h 1438"/>
              <a:gd name="T60" fmla="*/ 668 w 765"/>
              <a:gd name="T61" fmla="*/ 327 h 1438"/>
              <a:gd name="T62" fmla="*/ 668 w 765"/>
              <a:gd name="T63" fmla="*/ 1303 h 1438"/>
              <a:gd name="T64" fmla="*/ 562 w 765"/>
              <a:gd name="T65" fmla="*/ 752 h 1438"/>
              <a:gd name="T66" fmla="*/ 404 w 765"/>
              <a:gd name="T67" fmla="*/ 753 h 1438"/>
              <a:gd name="T68" fmla="*/ 460 w 765"/>
              <a:gd name="T69" fmla="*/ 453 h 1438"/>
              <a:gd name="T70" fmla="*/ 450 w 765"/>
              <a:gd name="T71" fmla="*/ 434 h 1438"/>
              <a:gd name="T72" fmla="*/ 430 w 765"/>
              <a:gd name="T73" fmla="*/ 441 h 1438"/>
              <a:gd name="T74" fmla="*/ 191 w 765"/>
              <a:gd name="T75" fmla="*/ 854 h 1438"/>
              <a:gd name="T76" fmla="*/ 191 w 765"/>
              <a:gd name="T77" fmla="*/ 870 h 1438"/>
              <a:gd name="T78" fmla="*/ 206 w 765"/>
              <a:gd name="T79" fmla="*/ 879 h 1438"/>
              <a:gd name="T80" fmla="*/ 206 w 765"/>
              <a:gd name="T81" fmla="*/ 879 h 1438"/>
              <a:gd name="T82" fmla="*/ 364 w 765"/>
              <a:gd name="T83" fmla="*/ 878 h 1438"/>
              <a:gd name="T84" fmla="*/ 307 w 765"/>
              <a:gd name="T85" fmla="*/ 1178 h 1438"/>
              <a:gd name="T86" fmla="*/ 318 w 765"/>
              <a:gd name="T87" fmla="*/ 1197 h 1438"/>
              <a:gd name="T88" fmla="*/ 324 w 765"/>
              <a:gd name="T89" fmla="*/ 1198 h 1438"/>
              <a:gd name="T90" fmla="*/ 338 w 765"/>
              <a:gd name="T91" fmla="*/ 1189 h 1438"/>
              <a:gd name="T92" fmla="*/ 576 w 765"/>
              <a:gd name="T93" fmla="*/ 777 h 1438"/>
              <a:gd name="T94" fmla="*/ 576 w 765"/>
              <a:gd name="T95" fmla="*/ 760 h 1438"/>
              <a:gd name="T96" fmla="*/ 562 w 765"/>
              <a:gd name="T97" fmla="*/ 752 h 1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65" h="1438">
                <a:moveTo>
                  <a:pt x="631" y="193"/>
                </a:moveTo>
                <a:cubicBezTo>
                  <a:pt x="586" y="193"/>
                  <a:pt x="586" y="193"/>
                  <a:pt x="586" y="193"/>
                </a:cubicBezTo>
                <a:cubicBezTo>
                  <a:pt x="586" y="124"/>
                  <a:pt x="586" y="124"/>
                  <a:pt x="586" y="124"/>
                </a:cubicBezTo>
                <a:cubicBezTo>
                  <a:pt x="586" y="98"/>
                  <a:pt x="586" y="98"/>
                  <a:pt x="586" y="98"/>
                </a:cubicBezTo>
                <a:cubicBezTo>
                  <a:pt x="586" y="44"/>
                  <a:pt x="542" y="0"/>
                  <a:pt x="487" y="0"/>
                </a:cubicBezTo>
                <a:cubicBezTo>
                  <a:pt x="279" y="0"/>
                  <a:pt x="279" y="0"/>
                  <a:pt x="279" y="0"/>
                </a:cubicBezTo>
                <a:cubicBezTo>
                  <a:pt x="224" y="0"/>
                  <a:pt x="180" y="44"/>
                  <a:pt x="180" y="98"/>
                </a:cubicBezTo>
                <a:cubicBezTo>
                  <a:pt x="180" y="193"/>
                  <a:pt x="180" y="193"/>
                  <a:pt x="180" y="193"/>
                </a:cubicBezTo>
                <a:cubicBezTo>
                  <a:pt x="135" y="193"/>
                  <a:pt x="135" y="193"/>
                  <a:pt x="135" y="193"/>
                </a:cubicBezTo>
                <a:cubicBezTo>
                  <a:pt x="61" y="193"/>
                  <a:pt x="0" y="253"/>
                  <a:pt x="0" y="327"/>
                </a:cubicBezTo>
                <a:cubicBezTo>
                  <a:pt x="0" y="1303"/>
                  <a:pt x="0" y="1303"/>
                  <a:pt x="0" y="1303"/>
                </a:cubicBezTo>
                <a:cubicBezTo>
                  <a:pt x="0" y="1378"/>
                  <a:pt x="61" y="1438"/>
                  <a:pt x="135" y="1438"/>
                </a:cubicBezTo>
                <a:cubicBezTo>
                  <a:pt x="631" y="1438"/>
                  <a:pt x="631" y="1438"/>
                  <a:pt x="631" y="1438"/>
                </a:cubicBezTo>
                <a:cubicBezTo>
                  <a:pt x="705" y="1438"/>
                  <a:pt x="765" y="1378"/>
                  <a:pt x="765" y="1303"/>
                </a:cubicBezTo>
                <a:cubicBezTo>
                  <a:pt x="765" y="327"/>
                  <a:pt x="765" y="327"/>
                  <a:pt x="765" y="327"/>
                </a:cubicBezTo>
                <a:cubicBezTo>
                  <a:pt x="765" y="253"/>
                  <a:pt x="705" y="193"/>
                  <a:pt x="631" y="193"/>
                </a:cubicBezTo>
                <a:close/>
                <a:moveTo>
                  <a:pt x="277" y="98"/>
                </a:moveTo>
                <a:cubicBezTo>
                  <a:pt x="277" y="98"/>
                  <a:pt x="278" y="97"/>
                  <a:pt x="279" y="97"/>
                </a:cubicBezTo>
                <a:cubicBezTo>
                  <a:pt x="487" y="97"/>
                  <a:pt x="487" y="97"/>
                  <a:pt x="487" y="97"/>
                </a:cubicBezTo>
                <a:cubicBezTo>
                  <a:pt x="488" y="97"/>
                  <a:pt x="488" y="98"/>
                  <a:pt x="488" y="98"/>
                </a:cubicBezTo>
                <a:cubicBezTo>
                  <a:pt x="488" y="193"/>
                  <a:pt x="488" y="193"/>
                  <a:pt x="488" y="193"/>
                </a:cubicBezTo>
                <a:cubicBezTo>
                  <a:pt x="277" y="193"/>
                  <a:pt x="277" y="193"/>
                  <a:pt x="277" y="193"/>
                </a:cubicBezTo>
                <a:lnTo>
                  <a:pt x="277" y="98"/>
                </a:lnTo>
                <a:close/>
                <a:moveTo>
                  <a:pt x="668" y="1303"/>
                </a:moveTo>
                <a:cubicBezTo>
                  <a:pt x="668" y="1324"/>
                  <a:pt x="651" y="1340"/>
                  <a:pt x="631" y="1340"/>
                </a:cubicBezTo>
                <a:cubicBezTo>
                  <a:pt x="135" y="1340"/>
                  <a:pt x="135" y="1340"/>
                  <a:pt x="135" y="1340"/>
                </a:cubicBezTo>
                <a:cubicBezTo>
                  <a:pt x="114" y="1340"/>
                  <a:pt x="98" y="1324"/>
                  <a:pt x="98" y="1303"/>
                </a:cubicBezTo>
                <a:cubicBezTo>
                  <a:pt x="98" y="327"/>
                  <a:pt x="98" y="327"/>
                  <a:pt x="98" y="327"/>
                </a:cubicBezTo>
                <a:cubicBezTo>
                  <a:pt x="98" y="307"/>
                  <a:pt x="114" y="290"/>
                  <a:pt x="135" y="290"/>
                </a:cubicBezTo>
                <a:cubicBezTo>
                  <a:pt x="631" y="290"/>
                  <a:pt x="631" y="290"/>
                  <a:pt x="631" y="290"/>
                </a:cubicBezTo>
                <a:cubicBezTo>
                  <a:pt x="651" y="290"/>
                  <a:pt x="668" y="307"/>
                  <a:pt x="668" y="327"/>
                </a:cubicBezTo>
                <a:lnTo>
                  <a:pt x="668" y="1303"/>
                </a:lnTo>
                <a:close/>
                <a:moveTo>
                  <a:pt x="562" y="752"/>
                </a:moveTo>
                <a:cubicBezTo>
                  <a:pt x="404" y="753"/>
                  <a:pt x="404" y="753"/>
                  <a:pt x="404" y="753"/>
                </a:cubicBezTo>
                <a:cubicBezTo>
                  <a:pt x="460" y="453"/>
                  <a:pt x="460" y="453"/>
                  <a:pt x="460" y="453"/>
                </a:cubicBezTo>
                <a:cubicBezTo>
                  <a:pt x="462" y="445"/>
                  <a:pt x="457" y="437"/>
                  <a:pt x="450" y="434"/>
                </a:cubicBezTo>
                <a:cubicBezTo>
                  <a:pt x="442" y="431"/>
                  <a:pt x="434" y="434"/>
                  <a:pt x="430" y="441"/>
                </a:cubicBezTo>
                <a:cubicBezTo>
                  <a:pt x="191" y="854"/>
                  <a:pt x="191" y="854"/>
                  <a:pt x="191" y="854"/>
                </a:cubicBezTo>
                <a:cubicBezTo>
                  <a:pt x="188" y="859"/>
                  <a:pt x="188" y="865"/>
                  <a:pt x="191" y="870"/>
                </a:cubicBezTo>
                <a:cubicBezTo>
                  <a:pt x="194" y="875"/>
                  <a:pt x="200" y="879"/>
                  <a:pt x="206" y="879"/>
                </a:cubicBezTo>
                <a:cubicBezTo>
                  <a:pt x="206" y="879"/>
                  <a:pt x="206" y="879"/>
                  <a:pt x="206" y="879"/>
                </a:cubicBezTo>
                <a:cubicBezTo>
                  <a:pt x="364" y="878"/>
                  <a:pt x="364" y="878"/>
                  <a:pt x="364" y="878"/>
                </a:cubicBezTo>
                <a:cubicBezTo>
                  <a:pt x="307" y="1178"/>
                  <a:pt x="307" y="1178"/>
                  <a:pt x="307" y="1178"/>
                </a:cubicBezTo>
                <a:cubicBezTo>
                  <a:pt x="306" y="1186"/>
                  <a:pt x="310" y="1194"/>
                  <a:pt x="318" y="1197"/>
                </a:cubicBezTo>
                <a:cubicBezTo>
                  <a:pt x="320" y="1197"/>
                  <a:pt x="322" y="1198"/>
                  <a:pt x="324" y="1198"/>
                </a:cubicBezTo>
                <a:cubicBezTo>
                  <a:pt x="330" y="1198"/>
                  <a:pt x="335" y="1195"/>
                  <a:pt x="338" y="1189"/>
                </a:cubicBezTo>
                <a:cubicBezTo>
                  <a:pt x="576" y="777"/>
                  <a:pt x="576" y="777"/>
                  <a:pt x="576" y="777"/>
                </a:cubicBezTo>
                <a:cubicBezTo>
                  <a:pt x="579" y="772"/>
                  <a:pt x="579" y="766"/>
                  <a:pt x="576" y="760"/>
                </a:cubicBezTo>
                <a:cubicBezTo>
                  <a:pt x="574" y="755"/>
                  <a:pt x="568" y="752"/>
                  <a:pt x="562" y="752"/>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534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Icons </a:t>
            </a:r>
            <a:r>
              <a:rPr lang="en-US" sz="2400" spc="0" dirty="0">
                <a:gradFill>
                  <a:gsLst>
                    <a:gs pos="1250">
                      <a:srgbClr val="FFFFFF"/>
                    </a:gs>
                    <a:gs pos="100000">
                      <a:srgbClr val="FFFFFF"/>
                    </a:gs>
                  </a:gsLst>
                  <a:lin ang="5400000" scaled="0"/>
                </a:gradFill>
                <a:latin typeface="Segoe UI"/>
              </a:rPr>
              <a:t>(can be recolored in PowerPoint)</a:t>
            </a:r>
          </a:p>
        </p:txBody>
      </p:sp>
      <p:sp>
        <p:nvSpPr>
          <p:cNvPr id="71" name="TextBox 70"/>
          <p:cNvSpPr txBox="1"/>
          <p:nvPr/>
        </p:nvSpPr>
        <p:spPr bwMode="black">
          <a:xfrm>
            <a:off x="8509968" y="5681819"/>
            <a:ext cx="914400" cy="184666"/>
          </a:xfrm>
          <a:prstGeom prst="rect">
            <a:avLst/>
          </a:prstGeom>
          <a:noFill/>
        </p:spPr>
        <p:txBody>
          <a:bodyPr wrap="square" lIns="0" tIns="0" rIns="0" bIns="0" rtlCol="0">
            <a:noAutofit/>
          </a:bodyPr>
          <a:lstStyle/>
          <a:p>
            <a:pPr algn="ctr"/>
            <a:r>
              <a:rPr lang="en-US" sz="1200" dirty="0" smtClean="0">
                <a:gradFill>
                  <a:gsLst>
                    <a:gs pos="11111">
                      <a:schemeClr val="tx1"/>
                    </a:gs>
                    <a:gs pos="54000">
                      <a:schemeClr val="tx1"/>
                    </a:gs>
                  </a:gsLst>
                </a:gradFill>
                <a:latin typeface="Segoe UI" panose="020B0502040204020203" pitchFamily="34" charset="0"/>
              </a:rPr>
              <a:t>Windows</a:t>
            </a:r>
            <a:endParaRPr lang="en-US" sz="1200" dirty="0">
              <a:gradFill>
                <a:gsLst>
                  <a:gs pos="11111">
                    <a:schemeClr val="tx1"/>
                  </a:gs>
                  <a:gs pos="54000">
                    <a:schemeClr val="tx1"/>
                  </a:gs>
                </a:gsLst>
              </a:gradFill>
              <a:latin typeface="Segoe UI" panose="020B0502040204020203" pitchFamily="34" charset="0"/>
            </a:endParaRPr>
          </a:p>
        </p:txBody>
      </p:sp>
      <p:sp>
        <p:nvSpPr>
          <p:cNvPr id="72" name="TextBox 71"/>
          <p:cNvSpPr txBox="1"/>
          <p:nvPr/>
        </p:nvSpPr>
        <p:spPr bwMode="black">
          <a:xfrm>
            <a:off x="3934785" y="5696416"/>
            <a:ext cx="914400" cy="184666"/>
          </a:xfrm>
          <a:prstGeom prst="rect">
            <a:avLst/>
          </a:prstGeom>
          <a:noFill/>
        </p:spPr>
        <p:txBody>
          <a:bodyPr wrap="square" lIns="0" tIns="0" rIns="0" bIns="0" rtlCol="0">
            <a:noAutofit/>
          </a:bodyPr>
          <a:lstStyle/>
          <a:p>
            <a:pPr algn="ctr"/>
            <a:r>
              <a:rPr lang="en-US" sz="1200" dirty="0" smtClean="0">
                <a:gradFill>
                  <a:gsLst>
                    <a:gs pos="11111">
                      <a:schemeClr val="tx1"/>
                    </a:gs>
                    <a:gs pos="54000">
                      <a:schemeClr val="tx1"/>
                    </a:gs>
                  </a:gsLst>
                </a:gradFill>
                <a:latin typeface="Segoe UI" panose="020B0502040204020203" pitchFamily="34" charset="0"/>
              </a:rPr>
              <a:t>Office</a:t>
            </a:r>
            <a:endParaRPr lang="en-US" sz="1200" dirty="0">
              <a:gradFill>
                <a:gsLst>
                  <a:gs pos="11111">
                    <a:schemeClr val="tx1"/>
                  </a:gs>
                  <a:gs pos="54000">
                    <a:schemeClr val="tx1"/>
                  </a:gs>
                </a:gsLst>
              </a:gradFill>
              <a:latin typeface="Segoe UI" panose="020B0502040204020203" pitchFamily="34" charset="0"/>
            </a:endParaRPr>
          </a:p>
        </p:txBody>
      </p:sp>
      <p:sp>
        <p:nvSpPr>
          <p:cNvPr id="73" name="TextBox 72"/>
          <p:cNvSpPr txBox="1"/>
          <p:nvPr/>
        </p:nvSpPr>
        <p:spPr bwMode="black">
          <a:xfrm>
            <a:off x="9425005" y="5681819"/>
            <a:ext cx="914400" cy="184666"/>
          </a:xfrm>
          <a:prstGeom prst="rect">
            <a:avLst/>
          </a:prstGeom>
          <a:noFill/>
        </p:spPr>
        <p:txBody>
          <a:bodyPr wrap="square" lIns="0" tIns="0" rIns="0" bIns="0" rtlCol="0">
            <a:noAutofit/>
          </a:bodyPr>
          <a:lstStyle/>
          <a:p>
            <a:pPr algn="ctr"/>
            <a:r>
              <a:rPr lang="en-US" sz="1200" dirty="0" smtClean="0">
                <a:gradFill>
                  <a:gsLst>
                    <a:gs pos="11111">
                      <a:schemeClr val="tx1"/>
                    </a:gs>
                    <a:gs pos="54000">
                      <a:schemeClr val="tx1"/>
                    </a:gs>
                  </a:gsLst>
                </a:gradFill>
                <a:latin typeface="Segoe UI" panose="020B0502040204020203" pitchFamily="34" charset="0"/>
              </a:rPr>
              <a:t>Xbox</a:t>
            </a:r>
            <a:endParaRPr lang="en-US" sz="1200" dirty="0">
              <a:gradFill>
                <a:gsLst>
                  <a:gs pos="11111">
                    <a:schemeClr val="tx1"/>
                  </a:gs>
                  <a:gs pos="54000">
                    <a:schemeClr val="tx1"/>
                  </a:gs>
                </a:gsLst>
              </a:gradFill>
              <a:latin typeface="Segoe UI" panose="020B0502040204020203" pitchFamily="34" charset="0"/>
            </a:endParaRPr>
          </a:p>
        </p:txBody>
      </p:sp>
      <p:sp>
        <p:nvSpPr>
          <p:cNvPr id="76" name="Freeform 112"/>
          <p:cNvSpPr>
            <a:spLocks noChangeAspect="1" noEditPoints="1"/>
          </p:cNvSpPr>
          <p:nvPr/>
        </p:nvSpPr>
        <p:spPr bwMode="black">
          <a:xfrm>
            <a:off x="9684113" y="5116712"/>
            <a:ext cx="396185" cy="395890"/>
          </a:xfrm>
          <a:custGeom>
            <a:avLst/>
            <a:gdLst>
              <a:gd name="T0" fmla="*/ 890 w 1139"/>
              <a:gd name="T1" fmla="*/ 99 h 1138"/>
              <a:gd name="T2" fmla="*/ 867 w 1139"/>
              <a:gd name="T3" fmla="*/ 90 h 1138"/>
              <a:gd name="T4" fmla="*/ 727 w 1139"/>
              <a:gd name="T5" fmla="*/ 113 h 1138"/>
              <a:gd name="T6" fmla="*/ 571 w 1139"/>
              <a:gd name="T7" fmla="*/ 193 h 1138"/>
              <a:gd name="T8" fmla="*/ 571 w 1139"/>
              <a:gd name="T9" fmla="*/ 193 h 1138"/>
              <a:gd name="T10" fmla="*/ 413 w 1139"/>
              <a:gd name="T11" fmla="*/ 112 h 1138"/>
              <a:gd name="T12" fmla="*/ 274 w 1139"/>
              <a:gd name="T13" fmla="*/ 89 h 1138"/>
              <a:gd name="T14" fmla="*/ 247 w 1139"/>
              <a:gd name="T15" fmla="*/ 101 h 1138"/>
              <a:gd name="T16" fmla="*/ 570 w 1139"/>
              <a:gd name="T17" fmla="*/ 0 h 1138"/>
              <a:gd name="T18" fmla="*/ 890 w 1139"/>
              <a:gd name="T19" fmla="*/ 99 h 1138"/>
              <a:gd name="T20" fmla="*/ 249 w 1139"/>
              <a:gd name="T21" fmla="*/ 155 h 1138"/>
              <a:gd name="T22" fmla="*/ 220 w 1139"/>
              <a:gd name="T23" fmla="*/ 144 h 1138"/>
              <a:gd name="T24" fmla="*/ 218 w 1139"/>
              <a:gd name="T25" fmla="*/ 143 h 1138"/>
              <a:gd name="T26" fmla="*/ 204 w 1139"/>
              <a:gd name="T27" fmla="*/ 142 h 1138"/>
              <a:gd name="T28" fmla="*/ 190 w 1139"/>
              <a:gd name="T29" fmla="*/ 145 h 1138"/>
              <a:gd name="T30" fmla="*/ 0 w 1139"/>
              <a:gd name="T31" fmla="*/ 569 h 1138"/>
              <a:gd name="T32" fmla="*/ 136 w 1139"/>
              <a:gd name="T33" fmla="*/ 936 h 1138"/>
              <a:gd name="T34" fmla="*/ 179 w 1139"/>
              <a:gd name="T35" fmla="*/ 683 h 1138"/>
              <a:gd name="T36" fmla="*/ 242 w 1139"/>
              <a:gd name="T37" fmla="*/ 572 h 1138"/>
              <a:gd name="T38" fmla="*/ 435 w 1139"/>
              <a:gd name="T39" fmla="*/ 313 h 1138"/>
              <a:gd name="T40" fmla="*/ 249 w 1139"/>
              <a:gd name="T41" fmla="*/ 155 h 1138"/>
              <a:gd name="T42" fmla="*/ 990 w 1139"/>
              <a:gd name="T43" fmla="*/ 943 h 1138"/>
              <a:gd name="T44" fmla="*/ 989 w 1139"/>
              <a:gd name="T45" fmla="*/ 934 h 1138"/>
              <a:gd name="T46" fmla="*/ 785 w 1139"/>
              <a:gd name="T47" fmla="*/ 635 h 1138"/>
              <a:gd name="T48" fmla="*/ 571 w 1139"/>
              <a:gd name="T49" fmla="*/ 437 h 1138"/>
              <a:gd name="T50" fmla="*/ 571 w 1139"/>
              <a:gd name="T51" fmla="*/ 437 h 1138"/>
              <a:gd name="T52" fmla="*/ 570 w 1139"/>
              <a:gd name="T53" fmla="*/ 438 h 1138"/>
              <a:gd name="T54" fmla="*/ 358 w 1139"/>
              <a:gd name="T55" fmla="*/ 634 h 1138"/>
              <a:gd name="T56" fmla="*/ 153 w 1139"/>
              <a:gd name="T57" fmla="*/ 942 h 1138"/>
              <a:gd name="T58" fmla="*/ 153 w 1139"/>
              <a:gd name="T59" fmla="*/ 944 h 1138"/>
              <a:gd name="T60" fmla="*/ 154 w 1139"/>
              <a:gd name="T61" fmla="*/ 951 h 1138"/>
              <a:gd name="T62" fmla="*/ 154 w 1139"/>
              <a:gd name="T63" fmla="*/ 953 h 1138"/>
              <a:gd name="T64" fmla="*/ 156 w 1139"/>
              <a:gd name="T65" fmla="*/ 958 h 1138"/>
              <a:gd name="T66" fmla="*/ 570 w 1139"/>
              <a:gd name="T67" fmla="*/ 1138 h 1138"/>
              <a:gd name="T68" fmla="*/ 990 w 1139"/>
              <a:gd name="T69" fmla="*/ 953 h 1138"/>
              <a:gd name="T70" fmla="*/ 990 w 1139"/>
              <a:gd name="T71" fmla="*/ 951 h 1138"/>
              <a:gd name="T72" fmla="*/ 990 w 1139"/>
              <a:gd name="T73" fmla="*/ 943 h 1138"/>
              <a:gd name="T74" fmla="*/ 1139 w 1139"/>
              <a:gd name="T75" fmla="*/ 569 h 1138"/>
              <a:gd name="T76" fmla="*/ 947 w 1139"/>
              <a:gd name="T77" fmla="*/ 143 h 1138"/>
              <a:gd name="T78" fmla="*/ 937 w 1139"/>
              <a:gd name="T79" fmla="*/ 142 h 1138"/>
              <a:gd name="T80" fmla="*/ 923 w 1139"/>
              <a:gd name="T81" fmla="*/ 143 h 1138"/>
              <a:gd name="T82" fmla="*/ 921 w 1139"/>
              <a:gd name="T83" fmla="*/ 143 h 1138"/>
              <a:gd name="T84" fmla="*/ 917 w 1139"/>
              <a:gd name="T85" fmla="*/ 144 h 1138"/>
              <a:gd name="T86" fmla="*/ 708 w 1139"/>
              <a:gd name="T87" fmla="*/ 310 h 1138"/>
              <a:gd name="T88" fmla="*/ 902 w 1139"/>
              <a:gd name="T89" fmla="*/ 570 h 1138"/>
              <a:gd name="T90" fmla="*/ 963 w 1139"/>
              <a:gd name="T91" fmla="*/ 681 h 1138"/>
              <a:gd name="T92" fmla="*/ 1004 w 1139"/>
              <a:gd name="T93" fmla="*/ 937 h 1138"/>
              <a:gd name="T94" fmla="*/ 1139 w 1139"/>
              <a:gd name="T95" fmla="*/ 569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9" h="1138">
                <a:moveTo>
                  <a:pt x="890" y="99"/>
                </a:moveTo>
                <a:cubicBezTo>
                  <a:pt x="884" y="95"/>
                  <a:pt x="876" y="92"/>
                  <a:pt x="867" y="90"/>
                </a:cubicBezTo>
                <a:cubicBezTo>
                  <a:pt x="825" y="82"/>
                  <a:pt x="770" y="96"/>
                  <a:pt x="727" y="113"/>
                </a:cubicBezTo>
                <a:cubicBezTo>
                  <a:pt x="659" y="140"/>
                  <a:pt x="596" y="177"/>
                  <a:pt x="571" y="193"/>
                </a:cubicBezTo>
                <a:cubicBezTo>
                  <a:pt x="571" y="193"/>
                  <a:pt x="571" y="193"/>
                  <a:pt x="571" y="193"/>
                </a:cubicBezTo>
                <a:cubicBezTo>
                  <a:pt x="547" y="177"/>
                  <a:pt x="481" y="138"/>
                  <a:pt x="413" y="112"/>
                </a:cubicBezTo>
                <a:cubicBezTo>
                  <a:pt x="363" y="93"/>
                  <a:pt x="305" y="82"/>
                  <a:pt x="274" y="89"/>
                </a:cubicBezTo>
                <a:cubicBezTo>
                  <a:pt x="263" y="92"/>
                  <a:pt x="254" y="96"/>
                  <a:pt x="247" y="101"/>
                </a:cubicBezTo>
                <a:cubicBezTo>
                  <a:pt x="338" y="37"/>
                  <a:pt x="450" y="0"/>
                  <a:pt x="570" y="0"/>
                </a:cubicBezTo>
                <a:cubicBezTo>
                  <a:pt x="689" y="0"/>
                  <a:pt x="799" y="37"/>
                  <a:pt x="890" y="99"/>
                </a:cubicBezTo>
                <a:close/>
                <a:moveTo>
                  <a:pt x="249" y="155"/>
                </a:moveTo>
                <a:cubicBezTo>
                  <a:pt x="239" y="150"/>
                  <a:pt x="229" y="146"/>
                  <a:pt x="220" y="144"/>
                </a:cubicBezTo>
                <a:cubicBezTo>
                  <a:pt x="219" y="144"/>
                  <a:pt x="219" y="144"/>
                  <a:pt x="218" y="143"/>
                </a:cubicBezTo>
                <a:cubicBezTo>
                  <a:pt x="213" y="142"/>
                  <a:pt x="209" y="142"/>
                  <a:pt x="204" y="142"/>
                </a:cubicBezTo>
                <a:cubicBezTo>
                  <a:pt x="199" y="143"/>
                  <a:pt x="194" y="144"/>
                  <a:pt x="190" y="145"/>
                </a:cubicBezTo>
                <a:cubicBezTo>
                  <a:pt x="74" y="249"/>
                  <a:pt x="0" y="401"/>
                  <a:pt x="0" y="569"/>
                </a:cubicBezTo>
                <a:cubicBezTo>
                  <a:pt x="0" y="708"/>
                  <a:pt x="52" y="836"/>
                  <a:pt x="136" y="936"/>
                </a:cubicBezTo>
                <a:cubicBezTo>
                  <a:pt x="102" y="891"/>
                  <a:pt x="128" y="789"/>
                  <a:pt x="179" y="683"/>
                </a:cubicBezTo>
                <a:cubicBezTo>
                  <a:pt x="197" y="646"/>
                  <a:pt x="219" y="609"/>
                  <a:pt x="242" y="572"/>
                </a:cubicBezTo>
                <a:cubicBezTo>
                  <a:pt x="328" y="432"/>
                  <a:pt x="435" y="313"/>
                  <a:pt x="435" y="313"/>
                </a:cubicBezTo>
                <a:cubicBezTo>
                  <a:pt x="360" y="231"/>
                  <a:pt x="287" y="176"/>
                  <a:pt x="249" y="155"/>
                </a:cubicBezTo>
                <a:close/>
                <a:moveTo>
                  <a:pt x="990" y="943"/>
                </a:moveTo>
                <a:cubicBezTo>
                  <a:pt x="990" y="940"/>
                  <a:pt x="990" y="937"/>
                  <a:pt x="989" y="934"/>
                </a:cubicBezTo>
                <a:cubicBezTo>
                  <a:pt x="980" y="854"/>
                  <a:pt x="883" y="742"/>
                  <a:pt x="785" y="635"/>
                </a:cubicBezTo>
                <a:cubicBezTo>
                  <a:pt x="696" y="539"/>
                  <a:pt x="618" y="477"/>
                  <a:pt x="571" y="437"/>
                </a:cubicBezTo>
                <a:cubicBezTo>
                  <a:pt x="571" y="437"/>
                  <a:pt x="571" y="437"/>
                  <a:pt x="571" y="437"/>
                </a:cubicBezTo>
                <a:cubicBezTo>
                  <a:pt x="571" y="438"/>
                  <a:pt x="570" y="438"/>
                  <a:pt x="570" y="438"/>
                </a:cubicBezTo>
                <a:cubicBezTo>
                  <a:pt x="542" y="458"/>
                  <a:pt x="448" y="538"/>
                  <a:pt x="358" y="634"/>
                </a:cubicBezTo>
                <a:cubicBezTo>
                  <a:pt x="257" y="744"/>
                  <a:pt x="157" y="861"/>
                  <a:pt x="153" y="942"/>
                </a:cubicBezTo>
                <a:cubicBezTo>
                  <a:pt x="153" y="942"/>
                  <a:pt x="153" y="943"/>
                  <a:pt x="153" y="944"/>
                </a:cubicBezTo>
                <a:cubicBezTo>
                  <a:pt x="153" y="946"/>
                  <a:pt x="153" y="948"/>
                  <a:pt x="154" y="951"/>
                </a:cubicBezTo>
                <a:cubicBezTo>
                  <a:pt x="154" y="951"/>
                  <a:pt x="154" y="952"/>
                  <a:pt x="154" y="953"/>
                </a:cubicBezTo>
                <a:cubicBezTo>
                  <a:pt x="154" y="954"/>
                  <a:pt x="156" y="957"/>
                  <a:pt x="156" y="958"/>
                </a:cubicBezTo>
                <a:cubicBezTo>
                  <a:pt x="260" y="1068"/>
                  <a:pt x="408" y="1138"/>
                  <a:pt x="570" y="1138"/>
                </a:cubicBezTo>
                <a:cubicBezTo>
                  <a:pt x="736" y="1138"/>
                  <a:pt x="886" y="1067"/>
                  <a:pt x="990" y="953"/>
                </a:cubicBezTo>
                <a:cubicBezTo>
                  <a:pt x="990" y="952"/>
                  <a:pt x="990" y="951"/>
                  <a:pt x="990" y="951"/>
                </a:cubicBezTo>
                <a:cubicBezTo>
                  <a:pt x="990" y="948"/>
                  <a:pt x="990" y="946"/>
                  <a:pt x="990" y="943"/>
                </a:cubicBezTo>
                <a:close/>
                <a:moveTo>
                  <a:pt x="1139" y="569"/>
                </a:moveTo>
                <a:cubicBezTo>
                  <a:pt x="1139" y="400"/>
                  <a:pt x="1065" y="247"/>
                  <a:pt x="947" y="143"/>
                </a:cubicBezTo>
                <a:cubicBezTo>
                  <a:pt x="944" y="142"/>
                  <a:pt x="940" y="142"/>
                  <a:pt x="937" y="142"/>
                </a:cubicBezTo>
                <a:cubicBezTo>
                  <a:pt x="932" y="141"/>
                  <a:pt x="928" y="142"/>
                  <a:pt x="923" y="143"/>
                </a:cubicBezTo>
                <a:cubicBezTo>
                  <a:pt x="922" y="143"/>
                  <a:pt x="921" y="143"/>
                  <a:pt x="921" y="143"/>
                </a:cubicBezTo>
                <a:cubicBezTo>
                  <a:pt x="920" y="144"/>
                  <a:pt x="918" y="144"/>
                  <a:pt x="917" y="144"/>
                </a:cubicBezTo>
                <a:cubicBezTo>
                  <a:pt x="872" y="159"/>
                  <a:pt x="789" y="225"/>
                  <a:pt x="708" y="310"/>
                </a:cubicBezTo>
                <a:cubicBezTo>
                  <a:pt x="708" y="310"/>
                  <a:pt x="812" y="431"/>
                  <a:pt x="902" y="570"/>
                </a:cubicBezTo>
                <a:cubicBezTo>
                  <a:pt x="925" y="606"/>
                  <a:pt x="944" y="644"/>
                  <a:pt x="963" y="681"/>
                </a:cubicBezTo>
                <a:cubicBezTo>
                  <a:pt x="1011" y="774"/>
                  <a:pt x="1041" y="887"/>
                  <a:pt x="1004" y="937"/>
                </a:cubicBezTo>
                <a:cubicBezTo>
                  <a:pt x="1088" y="838"/>
                  <a:pt x="1139" y="709"/>
                  <a:pt x="1139" y="56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80" name="TextBox 79"/>
          <p:cNvSpPr txBox="1"/>
          <p:nvPr/>
        </p:nvSpPr>
        <p:spPr bwMode="black">
          <a:xfrm>
            <a:off x="7594932" y="5681819"/>
            <a:ext cx="914400" cy="184666"/>
          </a:xfrm>
          <a:prstGeom prst="rect">
            <a:avLst/>
          </a:prstGeom>
          <a:noFill/>
        </p:spPr>
        <p:txBody>
          <a:bodyPr wrap="square" lIns="0" tIns="0" rIns="0" bIns="0" rtlCol="0">
            <a:noAutofit/>
          </a:bodyPr>
          <a:lstStyle/>
          <a:p>
            <a:pPr algn="ctr"/>
            <a:r>
              <a:rPr lang="en-US" sz="1200" dirty="0" smtClean="0">
                <a:gradFill>
                  <a:gsLst>
                    <a:gs pos="11111">
                      <a:schemeClr val="tx1"/>
                    </a:gs>
                    <a:gs pos="54000">
                      <a:schemeClr val="tx1"/>
                    </a:gs>
                  </a:gsLst>
                  <a:lin ang="5400000" scaled="0"/>
                </a:gradFill>
                <a:latin typeface="Segoe UI" panose="020B0502040204020203" pitchFamily="34" charset="0"/>
              </a:rPr>
              <a:t>Visual Studio</a:t>
            </a:r>
            <a:endParaRPr lang="en-US" sz="1200" dirty="0">
              <a:gradFill>
                <a:gsLst>
                  <a:gs pos="11111">
                    <a:schemeClr val="tx1"/>
                  </a:gs>
                  <a:gs pos="54000">
                    <a:schemeClr val="tx1"/>
                  </a:gs>
                </a:gsLst>
                <a:lin ang="5400000" scaled="0"/>
              </a:gradFill>
              <a:latin typeface="Segoe UI" panose="020B0502040204020203" pitchFamily="34" charset="0"/>
            </a:endParaRPr>
          </a:p>
        </p:txBody>
      </p:sp>
      <p:sp>
        <p:nvSpPr>
          <p:cNvPr id="81" name="TextBox 80"/>
          <p:cNvSpPr txBox="1"/>
          <p:nvPr/>
        </p:nvSpPr>
        <p:spPr bwMode="black">
          <a:xfrm>
            <a:off x="274638" y="5696416"/>
            <a:ext cx="914400" cy="184666"/>
          </a:xfrm>
          <a:prstGeom prst="rect">
            <a:avLst/>
          </a:prstGeom>
          <a:noFill/>
        </p:spPr>
        <p:txBody>
          <a:bodyPr wrap="square" lIns="0" tIns="0" rIns="0" bIns="0" rtlCol="0">
            <a:noAutofit/>
          </a:bodyPr>
          <a:lstStyle/>
          <a:p>
            <a:pPr algn="ctr"/>
            <a:r>
              <a:rPr lang="en-US" sz="1200" dirty="0" smtClean="0">
                <a:gradFill>
                  <a:gsLst>
                    <a:gs pos="11111">
                      <a:schemeClr val="tx1"/>
                    </a:gs>
                    <a:gs pos="54000">
                      <a:schemeClr val="tx1"/>
                    </a:gs>
                  </a:gsLst>
                  <a:lin ang="5400000" scaled="0"/>
                </a:gradFill>
                <a:latin typeface="Segoe UI" panose="020B0502040204020203" pitchFamily="34" charset="0"/>
              </a:rPr>
              <a:t>Bing </a:t>
            </a:r>
            <a:endParaRPr lang="en-US" sz="1200" dirty="0">
              <a:gradFill>
                <a:gsLst>
                  <a:gs pos="11111">
                    <a:schemeClr val="tx1"/>
                  </a:gs>
                  <a:gs pos="54000">
                    <a:schemeClr val="tx1"/>
                  </a:gs>
                </a:gsLst>
                <a:lin ang="5400000" scaled="0"/>
              </a:gradFill>
              <a:latin typeface="Segoe UI" panose="020B0502040204020203" pitchFamily="34" charset="0"/>
            </a:endParaRPr>
          </a:p>
        </p:txBody>
      </p:sp>
      <p:sp>
        <p:nvSpPr>
          <p:cNvPr id="88" name="TextBox 87"/>
          <p:cNvSpPr txBox="1"/>
          <p:nvPr/>
        </p:nvSpPr>
        <p:spPr bwMode="black">
          <a:xfrm>
            <a:off x="1189674" y="5696416"/>
            <a:ext cx="914400" cy="184666"/>
          </a:xfrm>
          <a:prstGeom prst="rect">
            <a:avLst/>
          </a:prstGeom>
          <a:noFill/>
        </p:spPr>
        <p:txBody>
          <a:bodyPr wrap="square" lIns="0" tIns="0" rIns="0" bIns="0" rtlCol="0">
            <a:noAutofit/>
          </a:bodyPr>
          <a:lstStyle/>
          <a:p>
            <a:pPr algn="ctr"/>
            <a:r>
              <a:rPr lang="en-US" sz="1200" dirty="0" smtClean="0">
                <a:gradFill>
                  <a:gsLst>
                    <a:gs pos="11111">
                      <a:schemeClr val="tx1"/>
                    </a:gs>
                    <a:gs pos="54000">
                      <a:schemeClr val="tx1"/>
                    </a:gs>
                  </a:gsLst>
                </a:gradFill>
                <a:latin typeface="Segoe UI" panose="020B0502040204020203" pitchFamily="34" charset="0"/>
              </a:rPr>
              <a:t>IE</a:t>
            </a:r>
            <a:endParaRPr lang="en-US" sz="1200" dirty="0">
              <a:gradFill>
                <a:gsLst>
                  <a:gs pos="11111">
                    <a:schemeClr val="tx1"/>
                  </a:gs>
                  <a:gs pos="54000">
                    <a:schemeClr val="tx1"/>
                  </a:gs>
                </a:gsLst>
              </a:gradFill>
              <a:latin typeface="Segoe UI" panose="020B0502040204020203" pitchFamily="34" charset="0"/>
            </a:endParaRPr>
          </a:p>
        </p:txBody>
      </p:sp>
      <p:sp>
        <p:nvSpPr>
          <p:cNvPr id="89" name="TextBox 88"/>
          <p:cNvSpPr txBox="1"/>
          <p:nvPr/>
        </p:nvSpPr>
        <p:spPr bwMode="black">
          <a:xfrm>
            <a:off x="4849821" y="5696416"/>
            <a:ext cx="914400" cy="184666"/>
          </a:xfrm>
          <a:prstGeom prst="rect">
            <a:avLst/>
          </a:prstGeom>
          <a:noFill/>
        </p:spPr>
        <p:txBody>
          <a:bodyPr wrap="square" lIns="0" tIns="0" rIns="0" bIns="0" rtlCol="0">
            <a:noAutofit/>
          </a:bodyPr>
          <a:lstStyle/>
          <a:p>
            <a:pPr algn="ctr"/>
            <a:r>
              <a:rPr lang="en-US" sz="1200" dirty="0" smtClean="0">
                <a:gradFill>
                  <a:gsLst>
                    <a:gs pos="11111">
                      <a:schemeClr val="tx1"/>
                    </a:gs>
                    <a:gs pos="54000">
                      <a:schemeClr val="tx1"/>
                    </a:gs>
                  </a:gsLst>
                </a:gradFill>
                <a:latin typeface="Segoe UI" panose="020B0502040204020203" pitchFamily="34" charset="0"/>
              </a:rPr>
              <a:t>OneDrive</a:t>
            </a:r>
            <a:endParaRPr lang="en-US" sz="1200" dirty="0">
              <a:gradFill>
                <a:gsLst>
                  <a:gs pos="11111">
                    <a:schemeClr val="tx1"/>
                  </a:gs>
                  <a:gs pos="54000">
                    <a:schemeClr val="tx1"/>
                  </a:gs>
                </a:gsLst>
              </a:gradFill>
              <a:latin typeface="Segoe UI" panose="020B0502040204020203" pitchFamily="34" charset="0"/>
            </a:endParaRPr>
          </a:p>
        </p:txBody>
      </p:sp>
      <p:sp>
        <p:nvSpPr>
          <p:cNvPr id="92" name="TextBox 91"/>
          <p:cNvSpPr txBox="1"/>
          <p:nvPr/>
        </p:nvSpPr>
        <p:spPr bwMode="black">
          <a:xfrm>
            <a:off x="3019748" y="5696416"/>
            <a:ext cx="914400" cy="184666"/>
          </a:xfrm>
          <a:prstGeom prst="rect">
            <a:avLst/>
          </a:prstGeom>
          <a:noFill/>
        </p:spPr>
        <p:txBody>
          <a:bodyPr wrap="square" lIns="0" tIns="0" rIns="0" bIns="0" rtlCol="0">
            <a:noAutofit/>
          </a:bodyPr>
          <a:lstStyle/>
          <a:p>
            <a:pPr algn="ctr"/>
            <a:r>
              <a:rPr lang="en-US" sz="1200" dirty="0" smtClean="0">
                <a:gradFill>
                  <a:gsLst>
                    <a:gs pos="11111">
                      <a:schemeClr val="tx1"/>
                    </a:gs>
                    <a:gs pos="54000">
                      <a:schemeClr val="tx1"/>
                    </a:gs>
                  </a:gsLst>
                </a:gradFill>
                <a:latin typeface="Segoe UI" panose="020B0502040204020203" pitchFamily="34" charset="0"/>
              </a:rPr>
              <a:t>MSN</a:t>
            </a:r>
            <a:endParaRPr lang="en-US" sz="1200" dirty="0">
              <a:gradFill>
                <a:gsLst>
                  <a:gs pos="11111">
                    <a:schemeClr val="tx1"/>
                  </a:gs>
                  <a:gs pos="54000">
                    <a:schemeClr val="tx1"/>
                  </a:gs>
                </a:gsLst>
              </a:gradFill>
              <a:latin typeface="Segoe UI" panose="020B0502040204020203" pitchFamily="34" charset="0"/>
            </a:endParaRPr>
          </a:p>
        </p:txBody>
      </p:sp>
      <p:sp>
        <p:nvSpPr>
          <p:cNvPr id="95" name="TextBox 94"/>
          <p:cNvSpPr txBox="1"/>
          <p:nvPr/>
        </p:nvSpPr>
        <p:spPr bwMode="black">
          <a:xfrm>
            <a:off x="2104711" y="5696416"/>
            <a:ext cx="914400" cy="184666"/>
          </a:xfrm>
          <a:prstGeom prst="rect">
            <a:avLst/>
          </a:prstGeom>
          <a:noFill/>
        </p:spPr>
        <p:txBody>
          <a:bodyPr wrap="square" lIns="0" tIns="0" rIns="0" bIns="0" rtlCol="0">
            <a:noAutofit/>
          </a:bodyPr>
          <a:lstStyle/>
          <a:p>
            <a:pPr algn="ctr"/>
            <a:r>
              <a:rPr lang="en-US" sz="1200" dirty="0" smtClean="0">
                <a:gradFill>
                  <a:gsLst>
                    <a:gs pos="11111">
                      <a:schemeClr val="tx1"/>
                    </a:gs>
                    <a:gs pos="54000">
                      <a:schemeClr val="tx1"/>
                    </a:gs>
                  </a:gsLst>
                </a:gradFill>
                <a:latin typeface="Segoe UI" panose="020B0502040204020203" pitchFamily="34" charset="0"/>
              </a:rPr>
              <a:t>Dynamics</a:t>
            </a:r>
            <a:endParaRPr lang="en-US" sz="1200" dirty="0">
              <a:gradFill>
                <a:gsLst>
                  <a:gs pos="11111">
                    <a:schemeClr val="tx1"/>
                  </a:gs>
                  <a:gs pos="54000">
                    <a:schemeClr val="tx1"/>
                  </a:gs>
                </a:gsLst>
              </a:gradFill>
              <a:latin typeface="Segoe UI" panose="020B0502040204020203" pitchFamily="34" charset="0"/>
            </a:endParaRPr>
          </a:p>
        </p:txBody>
      </p:sp>
      <p:sp>
        <p:nvSpPr>
          <p:cNvPr id="96" name="Freeform 144"/>
          <p:cNvSpPr>
            <a:spLocks noChangeAspect="1" noEditPoints="1"/>
          </p:cNvSpPr>
          <p:nvPr/>
        </p:nvSpPr>
        <p:spPr bwMode="black">
          <a:xfrm>
            <a:off x="2329288" y="5056343"/>
            <a:ext cx="465247" cy="437076"/>
          </a:xfrm>
          <a:custGeom>
            <a:avLst/>
            <a:gdLst>
              <a:gd name="T0" fmla="*/ 1091 w 1412"/>
              <a:gd name="T1" fmla="*/ 240 h 1327"/>
              <a:gd name="T2" fmla="*/ 1091 w 1412"/>
              <a:gd name="T3" fmla="*/ 1152 h 1327"/>
              <a:gd name="T4" fmla="*/ 1048 w 1412"/>
              <a:gd name="T5" fmla="*/ 1159 h 1327"/>
              <a:gd name="T6" fmla="*/ 0 w 1412"/>
              <a:gd name="T7" fmla="*/ 1321 h 1327"/>
              <a:gd name="T8" fmla="*/ 695 w 1412"/>
              <a:gd name="T9" fmla="*/ 1074 h 1327"/>
              <a:gd name="T10" fmla="*/ 715 w 1412"/>
              <a:gd name="T11" fmla="*/ 1072 h 1327"/>
              <a:gd name="T12" fmla="*/ 726 w 1412"/>
              <a:gd name="T13" fmla="*/ 1066 h 1327"/>
              <a:gd name="T14" fmla="*/ 726 w 1412"/>
              <a:gd name="T15" fmla="*/ 750 h 1327"/>
              <a:gd name="T16" fmla="*/ 1061 w 1412"/>
              <a:gd name="T17" fmla="*/ 230 h 1327"/>
              <a:gd name="T18" fmla="*/ 1061 w 1412"/>
              <a:gd name="T19" fmla="*/ 230 h 1327"/>
              <a:gd name="T20" fmla="*/ 1091 w 1412"/>
              <a:gd name="T21" fmla="*/ 240 h 1327"/>
              <a:gd name="T22" fmla="*/ 1390 w 1412"/>
              <a:gd name="T23" fmla="*/ 450 h 1327"/>
              <a:gd name="T24" fmla="*/ 1390 w 1412"/>
              <a:gd name="T25" fmla="*/ 450 h 1327"/>
              <a:gd name="T26" fmla="*/ 1200 w 1412"/>
              <a:gd name="T27" fmla="*/ 638 h 1327"/>
              <a:gd name="T28" fmla="*/ 1117 w 1412"/>
              <a:gd name="T29" fmla="*/ 714 h 1327"/>
              <a:gd name="T30" fmla="*/ 1117 w 1412"/>
              <a:gd name="T31" fmla="*/ 1182 h 1327"/>
              <a:gd name="T32" fmla="*/ 1088 w 1412"/>
              <a:gd name="T33" fmla="*/ 1190 h 1327"/>
              <a:gd name="T34" fmla="*/ 755 w 1412"/>
              <a:gd name="T35" fmla="*/ 1144 h 1327"/>
              <a:gd name="T36" fmla="*/ 1 w 1412"/>
              <a:gd name="T37" fmla="*/ 1321 h 1327"/>
              <a:gd name="T38" fmla="*/ 11 w 1412"/>
              <a:gd name="T39" fmla="*/ 1322 h 1327"/>
              <a:gd name="T40" fmla="*/ 1384 w 1412"/>
              <a:gd name="T41" fmla="*/ 1327 h 1327"/>
              <a:gd name="T42" fmla="*/ 1384 w 1412"/>
              <a:gd name="T43" fmla="*/ 1327 h 1327"/>
              <a:gd name="T44" fmla="*/ 1412 w 1412"/>
              <a:gd name="T45" fmla="*/ 1317 h 1327"/>
              <a:gd name="T46" fmla="*/ 1412 w 1412"/>
              <a:gd name="T47" fmla="*/ 462 h 1327"/>
              <a:gd name="T48" fmla="*/ 1390 w 1412"/>
              <a:gd name="T49" fmla="*/ 450 h 1327"/>
              <a:gd name="T50" fmla="*/ 700 w 1412"/>
              <a:gd name="T51" fmla="*/ 9 h 1327"/>
              <a:gd name="T52" fmla="*/ 666 w 1412"/>
              <a:gd name="T53" fmla="*/ 0 h 1327"/>
              <a:gd name="T54" fmla="*/ 666 w 1412"/>
              <a:gd name="T55" fmla="*/ 0 h 1327"/>
              <a:gd name="T56" fmla="*/ 666 w 1412"/>
              <a:gd name="T57" fmla="*/ 0 h 1327"/>
              <a:gd name="T58" fmla="*/ 665 w 1412"/>
              <a:gd name="T59" fmla="*/ 0 h 1327"/>
              <a:gd name="T60" fmla="*/ 665 w 1412"/>
              <a:gd name="T61" fmla="*/ 4 h 1327"/>
              <a:gd name="T62" fmla="*/ 464 w 1412"/>
              <a:gd name="T63" fmla="*/ 568 h 1327"/>
              <a:gd name="T64" fmla="*/ 0 w 1412"/>
              <a:gd name="T65" fmla="*/ 1215 h 1327"/>
              <a:gd name="T66" fmla="*/ 0 w 1412"/>
              <a:gd name="T67" fmla="*/ 1321 h 1327"/>
              <a:gd name="T68" fmla="*/ 661 w 1412"/>
              <a:gd name="T69" fmla="*/ 1053 h 1327"/>
              <a:gd name="T70" fmla="*/ 676 w 1412"/>
              <a:gd name="T71" fmla="*/ 1052 h 1327"/>
              <a:gd name="T72" fmla="*/ 700 w 1412"/>
              <a:gd name="T73" fmla="*/ 1044 h 1327"/>
              <a:gd name="T74" fmla="*/ 700 w 1412"/>
              <a:gd name="T75" fmla="*/ 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2" h="1327">
                <a:moveTo>
                  <a:pt x="1091" y="240"/>
                </a:moveTo>
                <a:cubicBezTo>
                  <a:pt x="1091" y="1152"/>
                  <a:pt x="1091" y="1152"/>
                  <a:pt x="1091" y="1152"/>
                </a:cubicBezTo>
                <a:cubicBezTo>
                  <a:pt x="1048" y="1159"/>
                  <a:pt x="1048" y="1159"/>
                  <a:pt x="1048" y="1159"/>
                </a:cubicBezTo>
                <a:cubicBezTo>
                  <a:pt x="1047" y="1159"/>
                  <a:pt x="491" y="1018"/>
                  <a:pt x="0" y="1321"/>
                </a:cubicBezTo>
                <a:cubicBezTo>
                  <a:pt x="0" y="1321"/>
                  <a:pt x="257" y="1103"/>
                  <a:pt x="695" y="1074"/>
                </a:cubicBezTo>
                <a:cubicBezTo>
                  <a:pt x="715" y="1072"/>
                  <a:pt x="715" y="1072"/>
                  <a:pt x="715" y="1072"/>
                </a:cubicBezTo>
                <a:cubicBezTo>
                  <a:pt x="726" y="1066"/>
                  <a:pt x="726" y="1066"/>
                  <a:pt x="726" y="1066"/>
                </a:cubicBezTo>
                <a:cubicBezTo>
                  <a:pt x="726" y="750"/>
                  <a:pt x="726" y="750"/>
                  <a:pt x="726" y="750"/>
                </a:cubicBezTo>
                <a:cubicBezTo>
                  <a:pt x="854" y="620"/>
                  <a:pt x="979" y="433"/>
                  <a:pt x="1061" y="230"/>
                </a:cubicBezTo>
                <a:cubicBezTo>
                  <a:pt x="1061" y="230"/>
                  <a:pt x="1061" y="230"/>
                  <a:pt x="1061" y="230"/>
                </a:cubicBezTo>
                <a:lnTo>
                  <a:pt x="1091" y="240"/>
                </a:lnTo>
                <a:close/>
                <a:moveTo>
                  <a:pt x="1390" y="450"/>
                </a:moveTo>
                <a:cubicBezTo>
                  <a:pt x="1390" y="450"/>
                  <a:pt x="1390" y="450"/>
                  <a:pt x="1390" y="450"/>
                </a:cubicBezTo>
                <a:cubicBezTo>
                  <a:pt x="1390" y="450"/>
                  <a:pt x="1342" y="510"/>
                  <a:pt x="1200" y="638"/>
                </a:cubicBezTo>
                <a:cubicBezTo>
                  <a:pt x="1167" y="668"/>
                  <a:pt x="1149" y="686"/>
                  <a:pt x="1117" y="714"/>
                </a:cubicBezTo>
                <a:cubicBezTo>
                  <a:pt x="1117" y="1182"/>
                  <a:pt x="1117" y="1182"/>
                  <a:pt x="1117" y="1182"/>
                </a:cubicBezTo>
                <a:cubicBezTo>
                  <a:pt x="1088" y="1190"/>
                  <a:pt x="1088" y="1190"/>
                  <a:pt x="1088" y="1190"/>
                </a:cubicBezTo>
                <a:cubicBezTo>
                  <a:pt x="1088" y="1189"/>
                  <a:pt x="965" y="1150"/>
                  <a:pt x="755" y="1144"/>
                </a:cubicBezTo>
                <a:cubicBezTo>
                  <a:pt x="547" y="1137"/>
                  <a:pt x="237" y="1195"/>
                  <a:pt x="1" y="1321"/>
                </a:cubicBezTo>
                <a:cubicBezTo>
                  <a:pt x="11" y="1322"/>
                  <a:pt x="11" y="1322"/>
                  <a:pt x="11" y="1322"/>
                </a:cubicBezTo>
                <a:cubicBezTo>
                  <a:pt x="11" y="1322"/>
                  <a:pt x="646" y="1074"/>
                  <a:pt x="1384" y="1327"/>
                </a:cubicBezTo>
                <a:cubicBezTo>
                  <a:pt x="1384" y="1327"/>
                  <a:pt x="1384" y="1327"/>
                  <a:pt x="1384" y="1327"/>
                </a:cubicBezTo>
                <a:cubicBezTo>
                  <a:pt x="1412" y="1317"/>
                  <a:pt x="1412" y="1317"/>
                  <a:pt x="1412" y="1317"/>
                </a:cubicBezTo>
                <a:cubicBezTo>
                  <a:pt x="1412" y="462"/>
                  <a:pt x="1412" y="462"/>
                  <a:pt x="1412" y="462"/>
                </a:cubicBezTo>
                <a:lnTo>
                  <a:pt x="1390" y="450"/>
                </a:lnTo>
                <a:close/>
                <a:moveTo>
                  <a:pt x="700" y="9"/>
                </a:moveTo>
                <a:cubicBezTo>
                  <a:pt x="666" y="0"/>
                  <a:pt x="666" y="0"/>
                  <a:pt x="666" y="0"/>
                </a:cubicBezTo>
                <a:cubicBezTo>
                  <a:pt x="666" y="0"/>
                  <a:pt x="666" y="0"/>
                  <a:pt x="666" y="0"/>
                </a:cubicBezTo>
                <a:cubicBezTo>
                  <a:pt x="666" y="0"/>
                  <a:pt x="666" y="0"/>
                  <a:pt x="666" y="0"/>
                </a:cubicBezTo>
                <a:cubicBezTo>
                  <a:pt x="665" y="0"/>
                  <a:pt x="665" y="0"/>
                  <a:pt x="665" y="0"/>
                </a:cubicBezTo>
                <a:cubicBezTo>
                  <a:pt x="665" y="4"/>
                  <a:pt x="665" y="4"/>
                  <a:pt x="665" y="4"/>
                </a:cubicBezTo>
                <a:cubicBezTo>
                  <a:pt x="661" y="33"/>
                  <a:pt x="625" y="255"/>
                  <a:pt x="464" y="568"/>
                </a:cubicBezTo>
                <a:cubicBezTo>
                  <a:pt x="368" y="753"/>
                  <a:pt x="223" y="984"/>
                  <a:pt x="0" y="1215"/>
                </a:cubicBezTo>
                <a:cubicBezTo>
                  <a:pt x="0" y="1321"/>
                  <a:pt x="0" y="1321"/>
                  <a:pt x="0" y="1321"/>
                </a:cubicBezTo>
                <a:cubicBezTo>
                  <a:pt x="0" y="1321"/>
                  <a:pt x="237" y="1097"/>
                  <a:pt x="661" y="1053"/>
                </a:cubicBezTo>
                <a:cubicBezTo>
                  <a:pt x="676" y="1052"/>
                  <a:pt x="676" y="1052"/>
                  <a:pt x="676" y="1052"/>
                </a:cubicBezTo>
                <a:cubicBezTo>
                  <a:pt x="700" y="1044"/>
                  <a:pt x="700" y="1044"/>
                  <a:pt x="700" y="1044"/>
                </a:cubicBezTo>
                <a:lnTo>
                  <a:pt x="700" y="9"/>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97" name="Freeform 149"/>
          <p:cNvSpPr>
            <a:spLocks noChangeAspect="1" noEditPoints="1"/>
          </p:cNvSpPr>
          <p:nvPr/>
        </p:nvSpPr>
        <p:spPr bwMode="black">
          <a:xfrm>
            <a:off x="3298322" y="5061102"/>
            <a:ext cx="357253" cy="485977"/>
          </a:xfrm>
          <a:custGeom>
            <a:avLst/>
            <a:gdLst>
              <a:gd name="T0" fmla="*/ 867 w 962"/>
              <a:gd name="T1" fmla="*/ 1284 h 1309"/>
              <a:gd name="T2" fmla="*/ 667 w 962"/>
              <a:gd name="T3" fmla="*/ 1242 h 1309"/>
              <a:gd name="T4" fmla="*/ 439 w 962"/>
              <a:gd name="T5" fmla="*/ 868 h 1309"/>
              <a:gd name="T6" fmla="*/ 433 w 962"/>
              <a:gd name="T7" fmla="*/ 844 h 1309"/>
              <a:gd name="T8" fmla="*/ 378 w 962"/>
              <a:gd name="T9" fmla="*/ 638 h 1309"/>
              <a:gd name="T10" fmla="*/ 364 w 962"/>
              <a:gd name="T11" fmla="*/ 392 h 1309"/>
              <a:gd name="T12" fmla="*/ 431 w 962"/>
              <a:gd name="T13" fmla="*/ 168 h 1309"/>
              <a:gd name="T14" fmla="*/ 601 w 962"/>
              <a:gd name="T15" fmla="*/ 22 h 1309"/>
              <a:gd name="T16" fmla="*/ 802 w 962"/>
              <a:gd name="T17" fmla="*/ 99 h 1309"/>
              <a:gd name="T18" fmla="*/ 868 w 962"/>
              <a:gd name="T19" fmla="*/ 317 h 1309"/>
              <a:gd name="T20" fmla="*/ 830 w 962"/>
              <a:gd name="T21" fmla="*/ 564 h 1309"/>
              <a:gd name="T22" fmla="*/ 744 w 962"/>
              <a:gd name="T23" fmla="*/ 794 h 1309"/>
              <a:gd name="T24" fmla="*/ 843 w 962"/>
              <a:gd name="T25" fmla="*/ 895 h 1309"/>
              <a:gd name="T26" fmla="*/ 950 w 962"/>
              <a:gd name="T27" fmla="*/ 1103 h 1309"/>
              <a:gd name="T28" fmla="*/ 867 w 962"/>
              <a:gd name="T29" fmla="*/ 1284 h 1309"/>
              <a:gd name="T30" fmla="*/ 490 w 962"/>
              <a:gd name="T31" fmla="*/ 1159 h 1309"/>
              <a:gd name="T32" fmla="*/ 461 w 962"/>
              <a:gd name="T33" fmla="*/ 1042 h 1309"/>
              <a:gd name="T34" fmla="*/ 415 w 962"/>
              <a:gd name="T35" fmla="*/ 926 h 1309"/>
              <a:gd name="T36" fmla="*/ 388 w 962"/>
              <a:gd name="T37" fmla="*/ 871 h 1309"/>
              <a:gd name="T38" fmla="*/ 330 w 962"/>
              <a:gd name="T39" fmla="*/ 718 h 1309"/>
              <a:gd name="T40" fmla="*/ 214 w 962"/>
              <a:gd name="T41" fmla="*/ 504 h 1309"/>
              <a:gd name="T42" fmla="*/ 133 w 962"/>
              <a:gd name="T43" fmla="*/ 416 h 1309"/>
              <a:gd name="T44" fmla="*/ 34 w 962"/>
              <a:gd name="T45" fmla="*/ 382 h 1309"/>
              <a:gd name="T46" fmla="*/ 9 w 962"/>
              <a:gd name="T47" fmla="*/ 481 h 1309"/>
              <a:gd name="T48" fmla="*/ 43 w 962"/>
              <a:gd name="T49" fmla="*/ 594 h 1309"/>
              <a:gd name="T50" fmla="*/ 216 w 962"/>
              <a:gd name="T51" fmla="*/ 858 h 1309"/>
              <a:gd name="T52" fmla="*/ 253 w 962"/>
              <a:gd name="T53" fmla="*/ 902 h 1309"/>
              <a:gd name="T54" fmla="*/ 261 w 962"/>
              <a:gd name="T55" fmla="*/ 977 h 1309"/>
              <a:gd name="T56" fmla="*/ 355 w 962"/>
              <a:gd name="T57" fmla="*/ 1198 h 1309"/>
              <a:gd name="T58" fmla="*/ 452 w 962"/>
              <a:gd name="T59" fmla="*/ 1257 h 1309"/>
              <a:gd name="T60" fmla="*/ 490 w 962"/>
              <a:gd name="T61" fmla="*/ 1159 h 1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2" h="1309">
                <a:moveTo>
                  <a:pt x="867" y="1284"/>
                </a:moveTo>
                <a:cubicBezTo>
                  <a:pt x="800" y="1309"/>
                  <a:pt x="723" y="1280"/>
                  <a:pt x="667" y="1242"/>
                </a:cubicBezTo>
                <a:cubicBezTo>
                  <a:pt x="542" y="1159"/>
                  <a:pt x="475" y="1009"/>
                  <a:pt x="439" y="868"/>
                </a:cubicBezTo>
                <a:cubicBezTo>
                  <a:pt x="436" y="860"/>
                  <a:pt x="434" y="852"/>
                  <a:pt x="433" y="844"/>
                </a:cubicBezTo>
                <a:cubicBezTo>
                  <a:pt x="405" y="778"/>
                  <a:pt x="389" y="708"/>
                  <a:pt x="378" y="638"/>
                </a:cubicBezTo>
                <a:cubicBezTo>
                  <a:pt x="364" y="557"/>
                  <a:pt x="357" y="474"/>
                  <a:pt x="364" y="392"/>
                </a:cubicBezTo>
                <a:cubicBezTo>
                  <a:pt x="370" y="314"/>
                  <a:pt x="391" y="236"/>
                  <a:pt x="431" y="168"/>
                </a:cubicBezTo>
                <a:cubicBezTo>
                  <a:pt x="469" y="103"/>
                  <a:pt x="526" y="42"/>
                  <a:pt x="601" y="22"/>
                </a:cubicBezTo>
                <a:cubicBezTo>
                  <a:pt x="679" y="0"/>
                  <a:pt x="755" y="35"/>
                  <a:pt x="802" y="99"/>
                </a:cubicBezTo>
                <a:cubicBezTo>
                  <a:pt x="847" y="161"/>
                  <a:pt x="866" y="240"/>
                  <a:pt x="868" y="317"/>
                </a:cubicBezTo>
                <a:cubicBezTo>
                  <a:pt x="870" y="400"/>
                  <a:pt x="852" y="484"/>
                  <a:pt x="830" y="564"/>
                </a:cubicBezTo>
                <a:cubicBezTo>
                  <a:pt x="808" y="643"/>
                  <a:pt x="780" y="721"/>
                  <a:pt x="744" y="794"/>
                </a:cubicBezTo>
                <a:cubicBezTo>
                  <a:pt x="780" y="825"/>
                  <a:pt x="813" y="859"/>
                  <a:pt x="843" y="895"/>
                </a:cubicBezTo>
                <a:cubicBezTo>
                  <a:pt x="894" y="955"/>
                  <a:pt x="938" y="1024"/>
                  <a:pt x="950" y="1103"/>
                </a:cubicBezTo>
                <a:cubicBezTo>
                  <a:pt x="962" y="1174"/>
                  <a:pt x="942" y="1258"/>
                  <a:pt x="867" y="1284"/>
                </a:cubicBezTo>
                <a:close/>
                <a:moveTo>
                  <a:pt x="490" y="1159"/>
                </a:moveTo>
                <a:cubicBezTo>
                  <a:pt x="486" y="1119"/>
                  <a:pt x="474" y="1080"/>
                  <a:pt x="461" y="1042"/>
                </a:cubicBezTo>
                <a:cubicBezTo>
                  <a:pt x="448" y="1003"/>
                  <a:pt x="432" y="964"/>
                  <a:pt x="415" y="926"/>
                </a:cubicBezTo>
                <a:cubicBezTo>
                  <a:pt x="407" y="908"/>
                  <a:pt x="398" y="889"/>
                  <a:pt x="388" y="871"/>
                </a:cubicBezTo>
                <a:cubicBezTo>
                  <a:pt x="373" y="818"/>
                  <a:pt x="351" y="767"/>
                  <a:pt x="330" y="718"/>
                </a:cubicBezTo>
                <a:cubicBezTo>
                  <a:pt x="297" y="644"/>
                  <a:pt x="261" y="570"/>
                  <a:pt x="214" y="504"/>
                </a:cubicBezTo>
                <a:cubicBezTo>
                  <a:pt x="190" y="472"/>
                  <a:pt x="164" y="442"/>
                  <a:pt x="133" y="416"/>
                </a:cubicBezTo>
                <a:cubicBezTo>
                  <a:pt x="109" y="396"/>
                  <a:pt x="67" y="365"/>
                  <a:pt x="34" y="382"/>
                </a:cubicBezTo>
                <a:cubicBezTo>
                  <a:pt x="0" y="398"/>
                  <a:pt x="4" y="450"/>
                  <a:pt x="9" y="481"/>
                </a:cubicBezTo>
                <a:cubicBezTo>
                  <a:pt x="14" y="520"/>
                  <a:pt x="27" y="557"/>
                  <a:pt x="43" y="594"/>
                </a:cubicBezTo>
                <a:cubicBezTo>
                  <a:pt x="84" y="690"/>
                  <a:pt x="149" y="777"/>
                  <a:pt x="216" y="858"/>
                </a:cubicBezTo>
                <a:cubicBezTo>
                  <a:pt x="228" y="873"/>
                  <a:pt x="240" y="887"/>
                  <a:pt x="253" y="902"/>
                </a:cubicBezTo>
                <a:cubicBezTo>
                  <a:pt x="254" y="927"/>
                  <a:pt x="257" y="952"/>
                  <a:pt x="261" y="977"/>
                </a:cubicBezTo>
                <a:cubicBezTo>
                  <a:pt x="273" y="1056"/>
                  <a:pt x="304" y="1135"/>
                  <a:pt x="355" y="1198"/>
                </a:cubicBezTo>
                <a:cubicBezTo>
                  <a:pt x="376" y="1224"/>
                  <a:pt x="414" y="1265"/>
                  <a:pt x="452" y="1257"/>
                </a:cubicBezTo>
                <a:cubicBezTo>
                  <a:pt x="492" y="1249"/>
                  <a:pt x="493" y="1190"/>
                  <a:pt x="490" y="115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166"/>
          <p:cNvSpPr>
            <a:spLocks noChangeAspect="1" noEditPoints="1"/>
          </p:cNvSpPr>
          <p:nvPr/>
        </p:nvSpPr>
        <p:spPr bwMode="black">
          <a:xfrm>
            <a:off x="1398536" y="5056537"/>
            <a:ext cx="496677" cy="481046"/>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130"/>
          <p:cNvSpPr>
            <a:spLocks noChangeAspect="1" noEditPoints="1"/>
          </p:cNvSpPr>
          <p:nvPr/>
        </p:nvSpPr>
        <p:spPr bwMode="black">
          <a:xfrm>
            <a:off x="8780561" y="5115621"/>
            <a:ext cx="373215" cy="371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131"/>
          <p:cNvSpPr>
            <a:spLocks noChangeAspect="1"/>
          </p:cNvSpPr>
          <p:nvPr/>
        </p:nvSpPr>
        <p:spPr bwMode="black">
          <a:xfrm>
            <a:off x="4216671" y="5081368"/>
            <a:ext cx="350628" cy="420549"/>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algn="ctr"/>
            <a:endParaRPr lang="en-US" dirty="0"/>
          </a:p>
        </p:txBody>
      </p:sp>
      <p:sp>
        <p:nvSpPr>
          <p:cNvPr id="136" name="Freeform 13"/>
          <p:cNvSpPr>
            <a:spLocks noChangeAspect="1" noEditPoints="1"/>
          </p:cNvSpPr>
          <p:nvPr/>
        </p:nvSpPr>
        <p:spPr bwMode="black">
          <a:xfrm>
            <a:off x="6008590" y="5070020"/>
            <a:ext cx="426936" cy="431897"/>
          </a:xfrm>
          <a:custGeom>
            <a:avLst/>
            <a:gdLst>
              <a:gd name="T0" fmla="*/ 747 w 769"/>
              <a:gd name="T1" fmla="*/ 473 h 780"/>
              <a:gd name="T2" fmla="*/ 756 w 769"/>
              <a:gd name="T3" fmla="*/ 394 h 780"/>
              <a:gd name="T4" fmla="*/ 389 w 769"/>
              <a:gd name="T5" fmla="*/ 27 h 780"/>
              <a:gd name="T6" fmla="*/ 326 w 769"/>
              <a:gd name="T7" fmla="*/ 33 h 780"/>
              <a:gd name="T8" fmla="*/ 213 w 769"/>
              <a:gd name="T9" fmla="*/ 0 h 780"/>
              <a:gd name="T10" fmla="*/ 0 w 769"/>
              <a:gd name="T11" fmla="*/ 213 h 780"/>
              <a:gd name="T12" fmla="*/ 29 w 769"/>
              <a:gd name="T13" fmla="*/ 320 h 780"/>
              <a:gd name="T14" fmla="*/ 22 w 769"/>
              <a:gd name="T15" fmla="*/ 394 h 780"/>
              <a:gd name="T16" fmla="*/ 389 w 769"/>
              <a:gd name="T17" fmla="*/ 761 h 780"/>
              <a:gd name="T18" fmla="*/ 456 w 769"/>
              <a:gd name="T19" fmla="*/ 755 h 780"/>
              <a:gd name="T20" fmla="*/ 556 w 769"/>
              <a:gd name="T21" fmla="*/ 780 h 780"/>
              <a:gd name="T22" fmla="*/ 769 w 769"/>
              <a:gd name="T23" fmla="*/ 567 h 780"/>
              <a:gd name="T24" fmla="*/ 747 w 769"/>
              <a:gd name="T25" fmla="*/ 473 h 780"/>
              <a:gd name="T26" fmla="*/ 577 w 769"/>
              <a:gd name="T27" fmla="*/ 570 h 780"/>
              <a:gd name="T28" fmla="*/ 502 w 769"/>
              <a:gd name="T29" fmla="*/ 626 h 780"/>
              <a:gd name="T30" fmla="*/ 388 w 769"/>
              <a:gd name="T31" fmla="*/ 646 h 780"/>
              <a:gd name="T32" fmla="*/ 256 w 769"/>
              <a:gd name="T33" fmla="*/ 619 h 780"/>
              <a:gd name="T34" fmla="*/ 196 w 769"/>
              <a:gd name="T35" fmla="*/ 565 h 780"/>
              <a:gd name="T36" fmla="*/ 172 w 769"/>
              <a:gd name="T37" fmla="*/ 499 h 780"/>
              <a:gd name="T38" fmla="*/ 188 w 769"/>
              <a:gd name="T39" fmla="*/ 464 h 780"/>
              <a:gd name="T40" fmla="*/ 226 w 769"/>
              <a:gd name="T41" fmla="*/ 450 h 780"/>
              <a:gd name="T42" fmla="*/ 258 w 769"/>
              <a:gd name="T43" fmla="*/ 461 h 780"/>
              <a:gd name="T44" fmla="*/ 280 w 769"/>
              <a:gd name="T45" fmla="*/ 493 h 780"/>
              <a:gd name="T46" fmla="*/ 301 w 769"/>
              <a:gd name="T47" fmla="*/ 530 h 780"/>
              <a:gd name="T48" fmla="*/ 332 w 769"/>
              <a:gd name="T49" fmla="*/ 554 h 780"/>
              <a:gd name="T50" fmla="*/ 385 w 769"/>
              <a:gd name="T51" fmla="*/ 563 h 780"/>
              <a:gd name="T52" fmla="*/ 459 w 769"/>
              <a:gd name="T53" fmla="*/ 544 h 780"/>
              <a:gd name="T54" fmla="*/ 486 w 769"/>
              <a:gd name="T55" fmla="*/ 498 h 780"/>
              <a:gd name="T56" fmla="*/ 472 w 769"/>
              <a:gd name="T57" fmla="*/ 463 h 780"/>
              <a:gd name="T58" fmla="*/ 433 w 769"/>
              <a:gd name="T59" fmla="*/ 442 h 780"/>
              <a:gd name="T60" fmla="*/ 365 w 769"/>
              <a:gd name="T61" fmla="*/ 425 h 780"/>
              <a:gd name="T62" fmla="*/ 269 w 769"/>
              <a:gd name="T63" fmla="*/ 396 h 780"/>
              <a:gd name="T64" fmla="*/ 206 w 769"/>
              <a:gd name="T65" fmla="*/ 350 h 780"/>
              <a:gd name="T66" fmla="*/ 182 w 769"/>
              <a:gd name="T67" fmla="*/ 277 h 780"/>
              <a:gd name="T68" fmla="*/ 207 w 769"/>
              <a:gd name="T69" fmla="*/ 202 h 780"/>
              <a:gd name="T70" fmla="*/ 279 w 769"/>
              <a:gd name="T71" fmla="*/ 153 h 780"/>
              <a:gd name="T72" fmla="*/ 386 w 769"/>
              <a:gd name="T73" fmla="*/ 136 h 780"/>
              <a:gd name="T74" fmla="*/ 472 w 769"/>
              <a:gd name="T75" fmla="*/ 147 h 780"/>
              <a:gd name="T76" fmla="*/ 532 w 769"/>
              <a:gd name="T77" fmla="*/ 178 h 780"/>
              <a:gd name="T78" fmla="*/ 568 w 769"/>
              <a:gd name="T79" fmla="*/ 218 h 780"/>
              <a:gd name="T80" fmla="*/ 580 w 769"/>
              <a:gd name="T81" fmla="*/ 259 h 780"/>
              <a:gd name="T82" fmla="*/ 565 w 769"/>
              <a:gd name="T83" fmla="*/ 295 h 780"/>
              <a:gd name="T84" fmla="*/ 527 w 769"/>
              <a:gd name="T85" fmla="*/ 311 h 780"/>
              <a:gd name="T86" fmla="*/ 495 w 769"/>
              <a:gd name="T87" fmla="*/ 301 h 780"/>
              <a:gd name="T88" fmla="*/ 473 w 769"/>
              <a:gd name="T89" fmla="*/ 272 h 780"/>
              <a:gd name="T90" fmla="*/ 440 w 769"/>
              <a:gd name="T91" fmla="*/ 231 h 780"/>
              <a:gd name="T92" fmla="*/ 379 w 769"/>
              <a:gd name="T93" fmla="*/ 217 h 780"/>
              <a:gd name="T94" fmla="*/ 316 w 769"/>
              <a:gd name="T95" fmla="*/ 232 h 780"/>
              <a:gd name="T96" fmla="*/ 293 w 769"/>
              <a:gd name="T97" fmla="*/ 268 h 780"/>
              <a:gd name="T98" fmla="*/ 300 w 769"/>
              <a:gd name="T99" fmla="*/ 289 h 780"/>
              <a:gd name="T100" fmla="*/ 322 w 769"/>
              <a:gd name="T101" fmla="*/ 306 h 780"/>
              <a:gd name="T102" fmla="*/ 352 w 769"/>
              <a:gd name="T103" fmla="*/ 317 h 780"/>
              <a:gd name="T104" fmla="*/ 402 w 769"/>
              <a:gd name="T105" fmla="*/ 329 h 780"/>
              <a:gd name="T106" fmla="*/ 483 w 769"/>
              <a:gd name="T107" fmla="*/ 351 h 780"/>
              <a:gd name="T108" fmla="*/ 546 w 769"/>
              <a:gd name="T109" fmla="*/ 379 h 780"/>
              <a:gd name="T110" fmla="*/ 588 w 769"/>
              <a:gd name="T111" fmla="*/ 423 h 780"/>
              <a:gd name="T112" fmla="*/ 603 w 769"/>
              <a:gd name="T113" fmla="*/ 488 h 780"/>
              <a:gd name="T114" fmla="*/ 577 w 769"/>
              <a:gd name="T115" fmla="*/ 57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9" h="780">
                <a:moveTo>
                  <a:pt x="747" y="473"/>
                </a:moveTo>
                <a:cubicBezTo>
                  <a:pt x="753" y="448"/>
                  <a:pt x="756" y="421"/>
                  <a:pt x="756" y="394"/>
                </a:cubicBezTo>
                <a:cubicBezTo>
                  <a:pt x="756" y="192"/>
                  <a:pt x="591" y="27"/>
                  <a:pt x="389" y="27"/>
                </a:cubicBezTo>
                <a:cubicBezTo>
                  <a:pt x="367" y="27"/>
                  <a:pt x="346" y="29"/>
                  <a:pt x="326" y="33"/>
                </a:cubicBezTo>
                <a:cubicBezTo>
                  <a:pt x="293" y="12"/>
                  <a:pt x="254" y="0"/>
                  <a:pt x="213" y="0"/>
                </a:cubicBezTo>
                <a:cubicBezTo>
                  <a:pt x="95" y="0"/>
                  <a:pt x="0" y="95"/>
                  <a:pt x="0" y="213"/>
                </a:cubicBezTo>
                <a:cubicBezTo>
                  <a:pt x="0" y="252"/>
                  <a:pt x="11" y="289"/>
                  <a:pt x="29" y="320"/>
                </a:cubicBezTo>
                <a:cubicBezTo>
                  <a:pt x="24" y="344"/>
                  <a:pt x="22" y="369"/>
                  <a:pt x="22" y="394"/>
                </a:cubicBezTo>
                <a:cubicBezTo>
                  <a:pt x="22" y="597"/>
                  <a:pt x="186" y="761"/>
                  <a:pt x="389" y="761"/>
                </a:cubicBezTo>
                <a:cubicBezTo>
                  <a:pt x="412" y="761"/>
                  <a:pt x="434" y="759"/>
                  <a:pt x="456" y="755"/>
                </a:cubicBezTo>
                <a:cubicBezTo>
                  <a:pt x="486" y="771"/>
                  <a:pt x="520" y="780"/>
                  <a:pt x="556" y="780"/>
                </a:cubicBezTo>
                <a:cubicBezTo>
                  <a:pt x="674" y="780"/>
                  <a:pt x="769" y="685"/>
                  <a:pt x="769" y="567"/>
                </a:cubicBezTo>
                <a:cubicBezTo>
                  <a:pt x="769" y="534"/>
                  <a:pt x="761" y="501"/>
                  <a:pt x="747" y="473"/>
                </a:cubicBezTo>
                <a:close/>
                <a:moveTo>
                  <a:pt x="577" y="570"/>
                </a:moveTo>
                <a:cubicBezTo>
                  <a:pt x="560" y="594"/>
                  <a:pt x="535" y="613"/>
                  <a:pt x="502" y="626"/>
                </a:cubicBezTo>
                <a:cubicBezTo>
                  <a:pt x="470" y="640"/>
                  <a:pt x="432" y="646"/>
                  <a:pt x="388" y="646"/>
                </a:cubicBezTo>
                <a:cubicBezTo>
                  <a:pt x="335" y="646"/>
                  <a:pt x="291" y="637"/>
                  <a:pt x="256" y="619"/>
                </a:cubicBezTo>
                <a:cubicBezTo>
                  <a:pt x="232" y="605"/>
                  <a:pt x="211" y="587"/>
                  <a:pt x="196" y="565"/>
                </a:cubicBezTo>
                <a:cubicBezTo>
                  <a:pt x="180" y="543"/>
                  <a:pt x="172" y="520"/>
                  <a:pt x="172" y="499"/>
                </a:cubicBezTo>
                <a:cubicBezTo>
                  <a:pt x="172" y="485"/>
                  <a:pt x="177" y="474"/>
                  <a:pt x="188" y="464"/>
                </a:cubicBezTo>
                <a:cubicBezTo>
                  <a:pt x="198" y="455"/>
                  <a:pt x="211" y="450"/>
                  <a:pt x="226" y="450"/>
                </a:cubicBezTo>
                <a:cubicBezTo>
                  <a:pt x="239" y="450"/>
                  <a:pt x="249" y="454"/>
                  <a:pt x="258" y="461"/>
                </a:cubicBezTo>
                <a:cubicBezTo>
                  <a:pt x="267" y="468"/>
                  <a:pt x="274" y="479"/>
                  <a:pt x="280" y="493"/>
                </a:cubicBezTo>
                <a:cubicBezTo>
                  <a:pt x="286" y="508"/>
                  <a:pt x="293" y="520"/>
                  <a:pt x="301" y="530"/>
                </a:cubicBezTo>
                <a:cubicBezTo>
                  <a:pt x="308" y="540"/>
                  <a:pt x="318" y="548"/>
                  <a:pt x="332" y="554"/>
                </a:cubicBezTo>
                <a:cubicBezTo>
                  <a:pt x="345" y="560"/>
                  <a:pt x="363" y="563"/>
                  <a:pt x="385" y="563"/>
                </a:cubicBezTo>
                <a:cubicBezTo>
                  <a:pt x="415" y="563"/>
                  <a:pt x="440" y="557"/>
                  <a:pt x="459" y="544"/>
                </a:cubicBezTo>
                <a:cubicBezTo>
                  <a:pt x="477" y="532"/>
                  <a:pt x="486" y="517"/>
                  <a:pt x="486" y="498"/>
                </a:cubicBezTo>
                <a:cubicBezTo>
                  <a:pt x="486" y="484"/>
                  <a:pt x="481" y="472"/>
                  <a:pt x="472" y="463"/>
                </a:cubicBezTo>
                <a:cubicBezTo>
                  <a:pt x="462" y="454"/>
                  <a:pt x="449" y="447"/>
                  <a:pt x="433" y="442"/>
                </a:cubicBezTo>
                <a:cubicBezTo>
                  <a:pt x="416" y="437"/>
                  <a:pt x="393" y="431"/>
                  <a:pt x="365" y="425"/>
                </a:cubicBezTo>
                <a:cubicBezTo>
                  <a:pt x="327" y="417"/>
                  <a:pt x="295" y="407"/>
                  <a:pt x="269" y="396"/>
                </a:cubicBezTo>
                <a:cubicBezTo>
                  <a:pt x="243" y="385"/>
                  <a:pt x="222" y="370"/>
                  <a:pt x="206" y="350"/>
                </a:cubicBezTo>
                <a:cubicBezTo>
                  <a:pt x="190" y="331"/>
                  <a:pt x="182" y="306"/>
                  <a:pt x="182" y="277"/>
                </a:cubicBezTo>
                <a:cubicBezTo>
                  <a:pt x="182" y="249"/>
                  <a:pt x="191" y="224"/>
                  <a:pt x="207" y="202"/>
                </a:cubicBezTo>
                <a:cubicBezTo>
                  <a:pt x="224" y="181"/>
                  <a:pt x="248" y="164"/>
                  <a:pt x="279" y="153"/>
                </a:cubicBezTo>
                <a:cubicBezTo>
                  <a:pt x="309" y="142"/>
                  <a:pt x="345" y="136"/>
                  <a:pt x="386" y="136"/>
                </a:cubicBezTo>
                <a:cubicBezTo>
                  <a:pt x="419" y="136"/>
                  <a:pt x="448" y="140"/>
                  <a:pt x="472" y="147"/>
                </a:cubicBezTo>
                <a:cubicBezTo>
                  <a:pt x="496" y="155"/>
                  <a:pt x="516" y="165"/>
                  <a:pt x="532" y="178"/>
                </a:cubicBezTo>
                <a:cubicBezTo>
                  <a:pt x="549" y="190"/>
                  <a:pt x="561" y="204"/>
                  <a:pt x="568" y="218"/>
                </a:cubicBezTo>
                <a:cubicBezTo>
                  <a:pt x="576" y="232"/>
                  <a:pt x="580" y="246"/>
                  <a:pt x="580" y="259"/>
                </a:cubicBezTo>
                <a:cubicBezTo>
                  <a:pt x="580" y="273"/>
                  <a:pt x="575" y="284"/>
                  <a:pt x="565" y="295"/>
                </a:cubicBezTo>
                <a:cubicBezTo>
                  <a:pt x="555" y="305"/>
                  <a:pt x="542" y="311"/>
                  <a:pt x="527" y="311"/>
                </a:cubicBezTo>
                <a:cubicBezTo>
                  <a:pt x="513" y="311"/>
                  <a:pt x="503" y="307"/>
                  <a:pt x="495" y="301"/>
                </a:cubicBezTo>
                <a:cubicBezTo>
                  <a:pt x="488" y="295"/>
                  <a:pt x="481" y="285"/>
                  <a:pt x="473" y="272"/>
                </a:cubicBezTo>
                <a:cubicBezTo>
                  <a:pt x="464" y="254"/>
                  <a:pt x="453" y="241"/>
                  <a:pt x="440" y="231"/>
                </a:cubicBezTo>
                <a:cubicBezTo>
                  <a:pt x="428" y="221"/>
                  <a:pt x="407" y="217"/>
                  <a:pt x="379" y="217"/>
                </a:cubicBezTo>
                <a:cubicBezTo>
                  <a:pt x="353" y="217"/>
                  <a:pt x="331" y="222"/>
                  <a:pt x="316" y="232"/>
                </a:cubicBezTo>
                <a:cubicBezTo>
                  <a:pt x="300" y="242"/>
                  <a:pt x="293" y="254"/>
                  <a:pt x="293" y="268"/>
                </a:cubicBezTo>
                <a:cubicBezTo>
                  <a:pt x="293" y="276"/>
                  <a:pt x="295" y="283"/>
                  <a:pt x="300" y="289"/>
                </a:cubicBezTo>
                <a:cubicBezTo>
                  <a:pt x="305" y="295"/>
                  <a:pt x="313" y="301"/>
                  <a:pt x="322" y="306"/>
                </a:cubicBezTo>
                <a:cubicBezTo>
                  <a:pt x="332" y="310"/>
                  <a:pt x="342" y="314"/>
                  <a:pt x="352" y="317"/>
                </a:cubicBezTo>
                <a:cubicBezTo>
                  <a:pt x="362" y="320"/>
                  <a:pt x="379" y="324"/>
                  <a:pt x="402" y="329"/>
                </a:cubicBezTo>
                <a:cubicBezTo>
                  <a:pt x="432" y="336"/>
                  <a:pt x="459" y="343"/>
                  <a:pt x="483" y="351"/>
                </a:cubicBezTo>
                <a:cubicBezTo>
                  <a:pt x="508" y="359"/>
                  <a:pt x="529" y="368"/>
                  <a:pt x="546" y="379"/>
                </a:cubicBezTo>
                <a:cubicBezTo>
                  <a:pt x="564" y="391"/>
                  <a:pt x="578" y="406"/>
                  <a:pt x="588" y="423"/>
                </a:cubicBezTo>
                <a:cubicBezTo>
                  <a:pt x="598" y="441"/>
                  <a:pt x="603" y="462"/>
                  <a:pt x="603" y="488"/>
                </a:cubicBezTo>
                <a:cubicBezTo>
                  <a:pt x="603" y="518"/>
                  <a:pt x="594" y="545"/>
                  <a:pt x="577" y="57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37" name="TextBox 136"/>
          <p:cNvSpPr txBox="1"/>
          <p:nvPr/>
        </p:nvSpPr>
        <p:spPr bwMode="black">
          <a:xfrm>
            <a:off x="5764858" y="5658992"/>
            <a:ext cx="914400" cy="184666"/>
          </a:xfrm>
          <a:prstGeom prst="rect">
            <a:avLst/>
          </a:prstGeom>
          <a:noFill/>
        </p:spPr>
        <p:txBody>
          <a:bodyPr wrap="square" lIns="0" tIns="0" rIns="0" bIns="0" rtlCol="0">
            <a:noAutofit/>
          </a:bodyPr>
          <a:lstStyle/>
          <a:p>
            <a:pPr algn="ctr"/>
            <a:r>
              <a:rPr lang="en-US" sz="1200" dirty="0" smtClean="0">
                <a:gradFill>
                  <a:gsLst>
                    <a:gs pos="11111">
                      <a:schemeClr val="tx1"/>
                    </a:gs>
                    <a:gs pos="54000">
                      <a:schemeClr val="tx1"/>
                    </a:gs>
                  </a:gsLst>
                </a:gradFill>
                <a:latin typeface="Segoe UI" panose="020B0502040204020203" pitchFamily="34" charset="0"/>
              </a:rPr>
              <a:t>Skype</a:t>
            </a:r>
            <a:endParaRPr lang="en-US" sz="1200" dirty="0">
              <a:gradFill>
                <a:gsLst>
                  <a:gs pos="11111">
                    <a:schemeClr val="tx1"/>
                  </a:gs>
                  <a:gs pos="54000">
                    <a:schemeClr val="tx1"/>
                  </a:gs>
                </a:gsLst>
              </a:gradFill>
              <a:latin typeface="Segoe UI" panose="020B0502040204020203" pitchFamily="34" charset="0"/>
            </a:endParaRPr>
          </a:p>
        </p:txBody>
      </p:sp>
      <p:sp>
        <p:nvSpPr>
          <p:cNvPr id="143" name="TextBox 142"/>
          <p:cNvSpPr txBox="1"/>
          <p:nvPr/>
        </p:nvSpPr>
        <p:spPr bwMode="black">
          <a:xfrm>
            <a:off x="10340041" y="5681819"/>
            <a:ext cx="914400" cy="184666"/>
          </a:xfrm>
          <a:prstGeom prst="rect">
            <a:avLst/>
          </a:prstGeom>
          <a:noFill/>
        </p:spPr>
        <p:txBody>
          <a:bodyPr wrap="square" lIns="0" tIns="0" rIns="0" bIns="0" rtlCol="0">
            <a:noAutofit/>
          </a:bodyPr>
          <a:lstStyle/>
          <a:p>
            <a:pPr algn="ctr"/>
            <a:r>
              <a:rPr lang="en-US" sz="1200" dirty="0" smtClean="0">
                <a:gradFill>
                  <a:gsLst>
                    <a:gs pos="11111">
                      <a:schemeClr val="tx1"/>
                    </a:gs>
                    <a:gs pos="54000">
                      <a:schemeClr val="tx1"/>
                    </a:gs>
                  </a:gsLst>
                </a:gradFill>
                <a:latin typeface="Segoe UI" panose="020B0502040204020203" pitchFamily="34" charset="0"/>
              </a:rPr>
              <a:t>Yammer</a:t>
            </a:r>
            <a:endParaRPr lang="en-US" sz="1200" dirty="0">
              <a:gradFill>
                <a:gsLst>
                  <a:gs pos="11111">
                    <a:schemeClr val="tx1"/>
                  </a:gs>
                  <a:gs pos="54000">
                    <a:schemeClr val="tx1"/>
                  </a:gs>
                </a:gsLst>
              </a:gradFill>
              <a:latin typeface="Segoe UI" panose="020B0502040204020203" pitchFamily="34" charset="0"/>
            </a:endParaRPr>
          </a:p>
        </p:txBody>
      </p:sp>
      <p:sp>
        <p:nvSpPr>
          <p:cNvPr id="7" name="Freeform 5"/>
          <p:cNvSpPr>
            <a:spLocks noChangeAspect="1" noEditPoints="1"/>
          </p:cNvSpPr>
          <p:nvPr/>
        </p:nvSpPr>
        <p:spPr bwMode="black">
          <a:xfrm>
            <a:off x="11511176" y="5203524"/>
            <a:ext cx="402206" cy="339293"/>
          </a:xfrm>
          <a:custGeom>
            <a:avLst/>
            <a:gdLst>
              <a:gd name="T0" fmla="*/ 202 w 389"/>
              <a:gd name="T1" fmla="*/ 6 h 328"/>
              <a:gd name="T2" fmla="*/ 177 w 389"/>
              <a:gd name="T3" fmla="*/ 18 h 328"/>
              <a:gd name="T4" fmla="*/ 177 w 389"/>
              <a:gd name="T5" fmla="*/ 19 h 328"/>
              <a:gd name="T6" fmla="*/ 177 w 389"/>
              <a:gd name="T7" fmla="*/ 20 h 328"/>
              <a:gd name="T8" fmla="*/ 177 w 389"/>
              <a:gd name="T9" fmla="*/ 20 h 328"/>
              <a:gd name="T10" fmla="*/ 113 w 389"/>
              <a:gd name="T11" fmla="*/ 188 h 328"/>
              <a:gd name="T12" fmla="*/ 112 w 389"/>
              <a:gd name="T13" fmla="*/ 188 h 328"/>
              <a:gd name="T14" fmla="*/ 44 w 389"/>
              <a:gd name="T15" fmla="*/ 17 h 328"/>
              <a:gd name="T16" fmla="*/ 44 w 389"/>
              <a:gd name="T17" fmla="*/ 17 h 328"/>
              <a:gd name="T18" fmla="*/ 43 w 389"/>
              <a:gd name="T19" fmla="*/ 14 h 328"/>
              <a:gd name="T20" fmla="*/ 16 w 389"/>
              <a:gd name="T21" fmla="*/ 4 h 328"/>
              <a:gd name="T22" fmla="*/ 4 w 389"/>
              <a:gd name="T23" fmla="*/ 30 h 328"/>
              <a:gd name="T24" fmla="*/ 90 w 389"/>
              <a:gd name="T25" fmla="*/ 241 h 328"/>
              <a:gd name="T26" fmla="*/ 85 w 389"/>
              <a:gd name="T27" fmla="*/ 252 h 328"/>
              <a:gd name="T28" fmla="*/ 41 w 389"/>
              <a:gd name="T29" fmla="*/ 291 h 328"/>
              <a:gd name="T30" fmla="*/ 29 w 389"/>
              <a:gd name="T31" fmla="*/ 291 h 328"/>
              <a:gd name="T32" fmla="*/ 11 w 389"/>
              <a:gd name="T33" fmla="*/ 304 h 328"/>
              <a:gd name="T34" fmla="*/ 23 w 389"/>
              <a:gd name="T35" fmla="*/ 326 h 328"/>
              <a:gd name="T36" fmla="*/ 44 w 389"/>
              <a:gd name="T37" fmla="*/ 328 h 328"/>
              <a:gd name="T38" fmla="*/ 123 w 389"/>
              <a:gd name="T39" fmla="*/ 260 h 328"/>
              <a:gd name="T40" fmla="*/ 213 w 389"/>
              <a:gd name="T41" fmla="*/ 36 h 328"/>
              <a:gd name="T42" fmla="*/ 215 w 389"/>
              <a:gd name="T43" fmla="*/ 32 h 328"/>
              <a:gd name="T44" fmla="*/ 214 w 389"/>
              <a:gd name="T45" fmla="*/ 32 h 328"/>
              <a:gd name="T46" fmla="*/ 215 w 389"/>
              <a:gd name="T47" fmla="*/ 31 h 328"/>
              <a:gd name="T48" fmla="*/ 202 w 389"/>
              <a:gd name="T49" fmla="*/ 6 h 328"/>
              <a:gd name="T50" fmla="*/ 389 w 389"/>
              <a:gd name="T51" fmla="*/ 169 h 328"/>
              <a:gd name="T52" fmla="*/ 370 w 389"/>
              <a:gd name="T53" fmla="*/ 188 h 328"/>
              <a:gd name="T54" fmla="*/ 254 w 389"/>
              <a:gd name="T55" fmla="*/ 170 h 328"/>
              <a:gd name="T56" fmla="*/ 370 w 389"/>
              <a:gd name="T57" fmla="*/ 149 h 328"/>
              <a:gd name="T58" fmla="*/ 389 w 389"/>
              <a:gd name="T59" fmla="*/ 169 h 328"/>
              <a:gd name="T60" fmla="*/ 342 w 389"/>
              <a:gd name="T61" fmla="*/ 52 h 328"/>
              <a:gd name="T62" fmla="*/ 335 w 389"/>
              <a:gd name="T63" fmla="*/ 78 h 328"/>
              <a:gd name="T64" fmla="*/ 225 w 389"/>
              <a:gd name="T65" fmla="*/ 119 h 328"/>
              <a:gd name="T66" fmla="*/ 316 w 389"/>
              <a:gd name="T67" fmla="*/ 44 h 328"/>
              <a:gd name="T68" fmla="*/ 342 w 389"/>
              <a:gd name="T69" fmla="*/ 52 h 328"/>
              <a:gd name="T70" fmla="*/ 316 w 389"/>
              <a:gd name="T71" fmla="*/ 296 h 328"/>
              <a:gd name="T72" fmla="*/ 225 w 389"/>
              <a:gd name="T73" fmla="*/ 221 h 328"/>
              <a:gd name="T74" fmla="*/ 335 w 389"/>
              <a:gd name="T75" fmla="*/ 262 h 328"/>
              <a:gd name="T76" fmla="*/ 342 w 389"/>
              <a:gd name="T77" fmla="*/ 288 h 328"/>
              <a:gd name="T78" fmla="*/ 316 w 389"/>
              <a:gd name="T79" fmla="*/ 29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89" h="328">
                <a:moveTo>
                  <a:pt x="202" y="6"/>
                </a:moveTo>
                <a:cubicBezTo>
                  <a:pt x="192" y="3"/>
                  <a:pt x="181" y="8"/>
                  <a:pt x="177" y="18"/>
                </a:cubicBezTo>
                <a:cubicBezTo>
                  <a:pt x="177" y="18"/>
                  <a:pt x="177" y="19"/>
                  <a:pt x="177" y="19"/>
                </a:cubicBezTo>
                <a:cubicBezTo>
                  <a:pt x="177" y="20"/>
                  <a:pt x="177" y="20"/>
                  <a:pt x="177" y="20"/>
                </a:cubicBezTo>
                <a:cubicBezTo>
                  <a:pt x="177" y="20"/>
                  <a:pt x="177" y="20"/>
                  <a:pt x="177" y="20"/>
                </a:cubicBezTo>
                <a:cubicBezTo>
                  <a:pt x="170" y="38"/>
                  <a:pt x="113" y="188"/>
                  <a:pt x="113" y="188"/>
                </a:cubicBezTo>
                <a:cubicBezTo>
                  <a:pt x="112" y="188"/>
                  <a:pt x="112" y="188"/>
                  <a:pt x="112" y="188"/>
                </a:cubicBezTo>
                <a:cubicBezTo>
                  <a:pt x="44" y="17"/>
                  <a:pt x="44" y="17"/>
                  <a:pt x="44" y="17"/>
                </a:cubicBezTo>
                <a:cubicBezTo>
                  <a:pt x="44" y="17"/>
                  <a:pt x="44" y="17"/>
                  <a:pt x="44" y="17"/>
                </a:cubicBezTo>
                <a:cubicBezTo>
                  <a:pt x="43" y="14"/>
                  <a:pt x="43" y="14"/>
                  <a:pt x="43" y="14"/>
                </a:cubicBezTo>
                <a:cubicBezTo>
                  <a:pt x="38" y="5"/>
                  <a:pt x="27" y="0"/>
                  <a:pt x="16" y="4"/>
                </a:cubicBezTo>
                <a:cubicBezTo>
                  <a:pt x="6" y="8"/>
                  <a:pt x="0" y="19"/>
                  <a:pt x="4" y="30"/>
                </a:cubicBezTo>
                <a:cubicBezTo>
                  <a:pt x="12" y="51"/>
                  <a:pt x="90" y="241"/>
                  <a:pt x="90" y="241"/>
                </a:cubicBezTo>
                <a:cubicBezTo>
                  <a:pt x="85" y="252"/>
                  <a:pt x="85" y="252"/>
                  <a:pt x="85" y="252"/>
                </a:cubicBezTo>
                <a:cubicBezTo>
                  <a:pt x="77" y="276"/>
                  <a:pt x="67" y="291"/>
                  <a:pt x="41" y="291"/>
                </a:cubicBezTo>
                <a:cubicBezTo>
                  <a:pt x="39" y="291"/>
                  <a:pt x="30" y="291"/>
                  <a:pt x="29" y="291"/>
                </a:cubicBezTo>
                <a:cubicBezTo>
                  <a:pt x="21" y="290"/>
                  <a:pt x="13" y="296"/>
                  <a:pt x="11" y="304"/>
                </a:cubicBezTo>
                <a:cubicBezTo>
                  <a:pt x="8" y="314"/>
                  <a:pt x="14" y="323"/>
                  <a:pt x="23" y="326"/>
                </a:cubicBezTo>
                <a:cubicBezTo>
                  <a:pt x="30" y="327"/>
                  <a:pt x="37" y="328"/>
                  <a:pt x="44" y="328"/>
                </a:cubicBezTo>
                <a:cubicBezTo>
                  <a:pt x="91" y="328"/>
                  <a:pt x="107" y="300"/>
                  <a:pt x="123" y="260"/>
                </a:cubicBezTo>
                <a:cubicBezTo>
                  <a:pt x="123" y="260"/>
                  <a:pt x="209" y="45"/>
                  <a:pt x="213" y="36"/>
                </a:cubicBezTo>
                <a:cubicBezTo>
                  <a:pt x="214" y="34"/>
                  <a:pt x="214" y="33"/>
                  <a:pt x="215" y="32"/>
                </a:cubicBezTo>
                <a:cubicBezTo>
                  <a:pt x="214" y="32"/>
                  <a:pt x="214" y="32"/>
                  <a:pt x="214" y="32"/>
                </a:cubicBezTo>
                <a:cubicBezTo>
                  <a:pt x="215" y="31"/>
                  <a:pt x="215" y="31"/>
                  <a:pt x="215" y="31"/>
                </a:cubicBezTo>
                <a:cubicBezTo>
                  <a:pt x="218" y="20"/>
                  <a:pt x="212" y="9"/>
                  <a:pt x="202" y="6"/>
                </a:cubicBezTo>
                <a:close/>
                <a:moveTo>
                  <a:pt x="389" y="169"/>
                </a:moveTo>
                <a:cubicBezTo>
                  <a:pt x="389" y="179"/>
                  <a:pt x="381" y="188"/>
                  <a:pt x="370" y="188"/>
                </a:cubicBezTo>
                <a:cubicBezTo>
                  <a:pt x="359" y="188"/>
                  <a:pt x="254" y="181"/>
                  <a:pt x="254" y="170"/>
                </a:cubicBezTo>
                <a:cubicBezTo>
                  <a:pt x="254" y="159"/>
                  <a:pt x="359" y="149"/>
                  <a:pt x="370" y="149"/>
                </a:cubicBezTo>
                <a:cubicBezTo>
                  <a:pt x="381" y="149"/>
                  <a:pt x="389" y="158"/>
                  <a:pt x="389" y="169"/>
                </a:cubicBezTo>
                <a:close/>
                <a:moveTo>
                  <a:pt x="342" y="52"/>
                </a:moveTo>
                <a:cubicBezTo>
                  <a:pt x="348" y="61"/>
                  <a:pt x="344" y="73"/>
                  <a:pt x="335" y="78"/>
                </a:cubicBezTo>
                <a:cubicBezTo>
                  <a:pt x="326" y="83"/>
                  <a:pt x="231" y="128"/>
                  <a:pt x="225" y="119"/>
                </a:cubicBezTo>
                <a:cubicBezTo>
                  <a:pt x="220" y="109"/>
                  <a:pt x="307" y="49"/>
                  <a:pt x="316" y="44"/>
                </a:cubicBezTo>
                <a:cubicBezTo>
                  <a:pt x="325" y="39"/>
                  <a:pt x="337" y="42"/>
                  <a:pt x="342" y="52"/>
                </a:cubicBezTo>
                <a:close/>
                <a:moveTo>
                  <a:pt x="316" y="296"/>
                </a:moveTo>
                <a:cubicBezTo>
                  <a:pt x="307" y="290"/>
                  <a:pt x="220" y="230"/>
                  <a:pt x="225" y="221"/>
                </a:cubicBezTo>
                <a:cubicBezTo>
                  <a:pt x="231" y="212"/>
                  <a:pt x="326" y="256"/>
                  <a:pt x="335" y="262"/>
                </a:cubicBezTo>
                <a:cubicBezTo>
                  <a:pt x="344" y="267"/>
                  <a:pt x="348" y="279"/>
                  <a:pt x="342" y="288"/>
                </a:cubicBezTo>
                <a:cubicBezTo>
                  <a:pt x="337" y="298"/>
                  <a:pt x="325" y="301"/>
                  <a:pt x="316" y="29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noChangeAspect="1" noEditPoints="1"/>
          </p:cNvSpPr>
          <p:nvPr/>
        </p:nvSpPr>
        <p:spPr bwMode="black">
          <a:xfrm>
            <a:off x="10537377" y="5077452"/>
            <a:ext cx="519728" cy="491474"/>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3"/>
          <p:cNvSpPr>
            <a:spLocks noChangeAspect="1" noEditPoints="1"/>
          </p:cNvSpPr>
          <p:nvPr/>
        </p:nvSpPr>
        <p:spPr bwMode="black">
          <a:xfrm>
            <a:off x="7804523" y="5041746"/>
            <a:ext cx="495218" cy="495837"/>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7"/>
          <p:cNvSpPr>
            <a:spLocks noChangeAspect="1" noEditPoints="1"/>
          </p:cNvSpPr>
          <p:nvPr/>
        </p:nvSpPr>
        <p:spPr bwMode="black">
          <a:xfrm>
            <a:off x="549485" y="5056343"/>
            <a:ext cx="364706" cy="454698"/>
          </a:xfrm>
          <a:custGeom>
            <a:avLst/>
            <a:gdLst>
              <a:gd name="T0" fmla="*/ 616 w 616"/>
              <a:gd name="T1" fmla="*/ 320 h 768"/>
              <a:gd name="T2" fmla="*/ 616 w 616"/>
              <a:gd name="T3" fmla="*/ 505 h 768"/>
              <a:gd name="T4" fmla="*/ 177 w 616"/>
              <a:gd name="T5" fmla="*/ 768 h 768"/>
              <a:gd name="T6" fmla="*/ 0 w 616"/>
              <a:gd name="T7" fmla="*/ 646 h 768"/>
              <a:gd name="T8" fmla="*/ 425 w 616"/>
              <a:gd name="T9" fmla="*/ 422 h 768"/>
              <a:gd name="T10" fmla="*/ 308 w 616"/>
              <a:gd name="T11" fmla="*/ 367 h 768"/>
              <a:gd name="T12" fmla="*/ 232 w 616"/>
              <a:gd name="T13" fmla="*/ 200 h 768"/>
              <a:gd name="T14" fmla="*/ 616 w 616"/>
              <a:gd name="T15" fmla="*/ 320 h 768"/>
              <a:gd name="T16" fmla="*/ 177 w 616"/>
              <a:gd name="T17" fmla="*/ 55 h 768"/>
              <a:gd name="T18" fmla="*/ 0 w 616"/>
              <a:gd name="T19" fmla="*/ 0 h 768"/>
              <a:gd name="T20" fmla="*/ 0 w 616"/>
              <a:gd name="T21" fmla="*/ 646 h 768"/>
              <a:gd name="T22" fmla="*/ 177 w 616"/>
              <a:gd name="T23" fmla="*/ 486 h 768"/>
              <a:gd name="T24" fmla="*/ 177 w 616"/>
              <a:gd name="T25" fmla="*/ 55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6" h="768">
                <a:moveTo>
                  <a:pt x="616" y="320"/>
                </a:moveTo>
                <a:lnTo>
                  <a:pt x="616" y="505"/>
                </a:lnTo>
                <a:lnTo>
                  <a:pt x="177" y="768"/>
                </a:lnTo>
                <a:lnTo>
                  <a:pt x="0" y="646"/>
                </a:lnTo>
                <a:lnTo>
                  <a:pt x="425" y="422"/>
                </a:lnTo>
                <a:lnTo>
                  <a:pt x="308" y="367"/>
                </a:lnTo>
                <a:lnTo>
                  <a:pt x="232" y="200"/>
                </a:lnTo>
                <a:lnTo>
                  <a:pt x="616" y="320"/>
                </a:lnTo>
                <a:close/>
                <a:moveTo>
                  <a:pt x="177" y="55"/>
                </a:moveTo>
                <a:lnTo>
                  <a:pt x="0" y="0"/>
                </a:lnTo>
                <a:lnTo>
                  <a:pt x="0" y="646"/>
                </a:lnTo>
                <a:lnTo>
                  <a:pt x="177" y="486"/>
                </a:lnTo>
                <a:lnTo>
                  <a:pt x="177" y="5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2" name="TextBox 161"/>
          <p:cNvSpPr txBox="1"/>
          <p:nvPr/>
        </p:nvSpPr>
        <p:spPr bwMode="black">
          <a:xfrm>
            <a:off x="11255079" y="5681819"/>
            <a:ext cx="914400" cy="184666"/>
          </a:xfrm>
          <a:prstGeom prst="rect">
            <a:avLst/>
          </a:prstGeom>
          <a:noFill/>
        </p:spPr>
        <p:txBody>
          <a:bodyPr wrap="square" lIns="0" tIns="0" rIns="0" bIns="0" rtlCol="0">
            <a:noAutofit/>
          </a:bodyPr>
          <a:lstStyle/>
          <a:p>
            <a:pPr algn="ctr"/>
            <a:r>
              <a:rPr lang="en-US" sz="1200" dirty="0" smtClean="0">
                <a:gradFill>
                  <a:gsLst>
                    <a:gs pos="11111">
                      <a:schemeClr val="tx1"/>
                    </a:gs>
                    <a:gs pos="54000">
                      <a:schemeClr val="tx1"/>
                    </a:gs>
                  </a:gsLst>
                </a:gradFill>
                <a:latin typeface="Segoe UI" panose="020B0502040204020203" pitchFamily="34" charset="0"/>
              </a:rPr>
              <a:t>Yammer</a:t>
            </a:r>
            <a:endParaRPr lang="en-US" sz="1200" dirty="0">
              <a:gradFill>
                <a:gsLst>
                  <a:gs pos="11111">
                    <a:schemeClr val="tx1"/>
                  </a:gs>
                  <a:gs pos="54000">
                    <a:schemeClr val="tx1"/>
                  </a:gs>
                </a:gsLst>
              </a:gradFill>
              <a:latin typeface="Segoe UI" panose="020B0502040204020203" pitchFamily="34" charset="0"/>
            </a:endParaRPr>
          </a:p>
        </p:txBody>
      </p:sp>
      <p:sp>
        <p:nvSpPr>
          <p:cNvPr id="26" name="Freeform 22"/>
          <p:cNvSpPr>
            <a:spLocks noChangeAspect="1" noEditPoints="1"/>
          </p:cNvSpPr>
          <p:nvPr/>
        </p:nvSpPr>
        <p:spPr bwMode="black">
          <a:xfrm>
            <a:off x="5016179" y="5081368"/>
            <a:ext cx="581684" cy="362926"/>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26"/>
          <p:cNvSpPr>
            <a:spLocks noChangeAspect="1" noEditPoints="1"/>
          </p:cNvSpPr>
          <p:nvPr/>
        </p:nvSpPr>
        <p:spPr bwMode="black">
          <a:xfrm>
            <a:off x="6862775" y="5142376"/>
            <a:ext cx="548640" cy="242864"/>
          </a:xfrm>
          <a:custGeom>
            <a:avLst/>
            <a:gdLst>
              <a:gd name="T0" fmla="*/ 943 w 1134"/>
              <a:gd name="T1" fmla="*/ 173 h 500"/>
              <a:gd name="T2" fmla="*/ 776 w 1134"/>
              <a:gd name="T3" fmla="*/ 243 h 500"/>
              <a:gd name="T4" fmla="*/ 993 w 1134"/>
              <a:gd name="T5" fmla="*/ 221 h 500"/>
              <a:gd name="T6" fmla="*/ 729 w 1134"/>
              <a:gd name="T7" fmla="*/ 309 h 500"/>
              <a:gd name="T8" fmla="*/ 681 w 1134"/>
              <a:gd name="T9" fmla="*/ 243 h 500"/>
              <a:gd name="T10" fmla="*/ 943 w 1134"/>
              <a:gd name="T11" fmla="*/ 173 h 500"/>
              <a:gd name="T12" fmla="*/ 943 w 1134"/>
              <a:gd name="T13" fmla="*/ 173 h 500"/>
              <a:gd name="T14" fmla="*/ 729 w 1134"/>
              <a:gd name="T15" fmla="*/ 178 h 500"/>
              <a:gd name="T16" fmla="*/ 729 w 1134"/>
              <a:gd name="T17" fmla="*/ 178 h 500"/>
              <a:gd name="T18" fmla="*/ 776 w 1134"/>
              <a:gd name="T19" fmla="*/ 243 h 500"/>
              <a:gd name="T20" fmla="*/ 993 w 1134"/>
              <a:gd name="T21" fmla="*/ 221 h 500"/>
              <a:gd name="T22" fmla="*/ 993 w 1134"/>
              <a:gd name="T23" fmla="*/ 221 h 500"/>
              <a:gd name="T24" fmla="*/ 729 w 1134"/>
              <a:gd name="T25" fmla="*/ 309 h 500"/>
              <a:gd name="T26" fmla="*/ 1072 w 1134"/>
              <a:gd name="T27" fmla="*/ 94 h 500"/>
              <a:gd name="T28" fmla="*/ 794 w 1134"/>
              <a:gd name="T29" fmla="*/ 96 h 500"/>
              <a:gd name="T30" fmla="*/ 433 w 1134"/>
              <a:gd name="T31" fmla="*/ 60 h 500"/>
              <a:gd name="T32" fmla="*/ 219 w 1134"/>
              <a:gd name="T33" fmla="*/ 80 h 500"/>
              <a:gd name="T34" fmla="*/ 0 w 1134"/>
              <a:gd name="T35" fmla="*/ 168 h 500"/>
              <a:gd name="T36" fmla="*/ 291 w 1134"/>
              <a:gd name="T37" fmla="*/ 382 h 500"/>
              <a:gd name="T38" fmla="*/ 580 w 1134"/>
              <a:gd name="T39" fmla="*/ 436 h 500"/>
              <a:gd name="T40" fmla="*/ 842 w 1134"/>
              <a:gd name="T41" fmla="*/ 382 h 500"/>
              <a:gd name="T42" fmla="*/ 1134 w 1134"/>
              <a:gd name="T43" fmla="*/ 157 h 500"/>
              <a:gd name="T44" fmla="*/ 1012 w 1134"/>
              <a:gd name="T45" fmla="*/ 280 h 500"/>
              <a:gd name="T46" fmla="*/ 744 w 1134"/>
              <a:gd name="T47" fmla="*/ 355 h 500"/>
              <a:gd name="T48" fmla="*/ 655 w 1134"/>
              <a:gd name="T49" fmla="*/ 434 h 500"/>
              <a:gd name="T50" fmla="*/ 490 w 1134"/>
              <a:gd name="T51" fmla="*/ 434 h 500"/>
              <a:gd name="T52" fmla="*/ 507 w 1134"/>
              <a:gd name="T53" fmla="*/ 364 h 500"/>
              <a:gd name="T54" fmla="*/ 391 w 1134"/>
              <a:gd name="T55" fmla="*/ 224 h 500"/>
              <a:gd name="T56" fmla="*/ 404 w 1134"/>
              <a:gd name="T57" fmla="*/ 342 h 500"/>
              <a:gd name="T58" fmla="*/ 298 w 1134"/>
              <a:gd name="T59" fmla="*/ 355 h 500"/>
              <a:gd name="T60" fmla="*/ 81 w 1134"/>
              <a:gd name="T61" fmla="*/ 302 h 500"/>
              <a:gd name="T62" fmla="*/ 177 w 1134"/>
              <a:gd name="T63" fmla="*/ 270 h 500"/>
              <a:gd name="T64" fmla="*/ 261 w 1134"/>
              <a:gd name="T65" fmla="*/ 177 h 500"/>
              <a:gd name="T66" fmla="*/ 172 w 1134"/>
              <a:gd name="T67" fmla="*/ 215 h 500"/>
              <a:gd name="T68" fmla="*/ 298 w 1134"/>
              <a:gd name="T69" fmla="*/ 52 h 500"/>
              <a:gd name="T70" fmla="*/ 416 w 1134"/>
              <a:gd name="T71" fmla="*/ 132 h 500"/>
              <a:gd name="T72" fmla="*/ 535 w 1134"/>
              <a:gd name="T73" fmla="*/ 293 h 500"/>
              <a:gd name="T74" fmla="*/ 627 w 1134"/>
              <a:gd name="T75" fmla="*/ 146 h 500"/>
              <a:gd name="T76" fmla="*/ 680 w 1134"/>
              <a:gd name="T77" fmla="*/ 169 h 500"/>
              <a:gd name="T78" fmla="*/ 1049 w 1134"/>
              <a:gd name="T79" fmla="*/ 229 h 500"/>
              <a:gd name="T80" fmla="*/ 1052 w 1134"/>
              <a:gd name="T81" fmla="*/ 174 h 500"/>
              <a:gd name="T82" fmla="*/ 1032 w 1134"/>
              <a:gd name="T83" fmla="*/ 136 h 500"/>
              <a:gd name="T84" fmla="*/ 1100 w 1134"/>
              <a:gd name="T85" fmla="*/ 174 h 500"/>
              <a:gd name="T86" fmla="*/ 1075 w 1134"/>
              <a:gd name="T87" fmla="*/ 147 h 500"/>
              <a:gd name="T88" fmla="*/ 1079 w 1134"/>
              <a:gd name="T89" fmla="*/ 136 h 500"/>
              <a:gd name="T90" fmla="*/ 1108 w 1134"/>
              <a:gd name="T91" fmla="*/ 174 h 500"/>
              <a:gd name="T92" fmla="*/ 943 w 1134"/>
              <a:gd name="T93" fmla="*/ 173 h 500"/>
              <a:gd name="T94" fmla="*/ 776 w 1134"/>
              <a:gd name="T95" fmla="*/ 243 h 500"/>
              <a:gd name="T96" fmla="*/ 729 w 1134"/>
              <a:gd name="T97" fmla="*/ 309 h 500"/>
              <a:gd name="T98" fmla="*/ 888 w 1134"/>
              <a:gd name="T99" fmla="*/ 221 h 500"/>
              <a:gd name="T100" fmla="*/ 888 w 1134"/>
              <a:gd name="T101" fmla="*/ 221 h 500"/>
              <a:gd name="T102" fmla="*/ 681 w 1134"/>
              <a:gd name="T103" fmla="*/ 243 h 500"/>
              <a:gd name="T104" fmla="*/ 729 w 1134"/>
              <a:gd name="T105" fmla="*/ 178 h 500"/>
              <a:gd name="T106" fmla="*/ 729 w 1134"/>
              <a:gd name="T107" fmla="*/ 178 h 500"/>
              <a:gd name="T108" fmla="*/ 943 w 1134"/>
              <a:gd name="T109" fmla="*/ 173 h 500"/>
              <a:gd name="T110" fmla="*/ 943 w 1134"/>
              <a:gd name="T111" fmla="*/ 173 h 500"/>
              <a:gd name="T112" fmla="*/ 776 w 1134"/>
              <a:gd name="T113" fmla="*/ 243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34" h="500">
                <a:moveTo>
                  <a:pt x="943" y="173"/>
                </a:moveTo>
                <a:cubicBezTo>
                  <a:pt x="913" y="173"/>
                  <a:pt x="895" y="192"/>
                  <a:pt x="888" y="221"/>
                </a:cubicBezTo>
                <a:cubicBezTo>
                  <a:pt x="993" y="221"/>
                  <a:pt x="993" y="221"/>
                  <a:pt x="993" y="221"/>
                </a:cubicBezTo>
                <a:cubicBezTo>
                  <a:pt x="989" y="193"/>
                  <a:pt x="969" y="173"/>
                  <a:pt x="943" y="173"/>
                </a:cubicBezTo>
                <a:close/>
                <a:moveTo>
                  <a:pt x="729" y="178"/>
                </a:moveTo>
                <a:cubicBezTo>
                  <a:pt x="694" y="178"/>
                  <a:pt x="681" y="209"/>
                  <a:pt x="681" y="243"/>
                </a:cubicBezTo>
                <a:cubicBezTo>
                  <a:pt x="681" y="274"/>
                  <a:pt x="693" y="309"/>
                  <a:pt x="729" y="309"/>
                </a:cubicBezTo>
                <a:cubicBezTo>
                  <a:pt x="767" y="309"/>
                  <a:pt x="776" y="271"/>
                  <a:pt x="776" y="243"/>
                </a:cubicBezTo>
                <a:cubicBezTo>
                  <a:pt x="776" y="208"/>
                  <a:pt x="761" y="179"/>
                  <a:pt x="729" y="178"/>
                </a:cubicBezTo>
                <a:close/>
                <a:moveTo>
                  <a:pt x="943" y="173"/>
                </a:moveTo>
                <a:cubicBezTo>
                  <a:pt x="913" y="173"/>
                  <a:pt x="895" y="192"/>
                  <a:pt x="888" y="221"/>
                </a:cubicBezTo>
                <a:cubicBezTo>
                  <a:pt x="993" y="221"/>
                  <a:pt x="993" y="221"/>
                  <a:pt x="993" y="221"/>
                </a:cubicBezTo>
                <a:cubicBezTo>
                  <a:pt x="989" y="193"/>
                  <a:pt x="969" y="173"/>
                  <a:pt x="943" y="173"/>
                </a:cubicBezTo>
                <a:close/>
                <a:moveTo>
                  <a:pt x="729" y="178"/>
                </a:moveTo>
                <a:cubicBezTo>
                  <a:pt x="694" y="178"/>
                  <a:pt x="681" y="209"/>
                  <a:pt x="681" y="243"/>
                </a:cubicBezTo>
                <a:cubicBezTo>
                  <a:pt x="681" y="274"/>
                  <a:pt x="693" y="309"/>
                  <a:pt x="729" y="309"/>
                </a:cubicBezTo>
                <a:cubicBezTo>
                  <a:pt x="767" y="309"/>
                  <a:pt x="776" y="271"/>
                  <a:pt x="776" y="243"/>
                </a:cubicBezTo>
                <a:cubicBezTo>
                  <a:pt x="776" y="208"/>
                  <a:pt x="761" y="179"/>
                  <a:pt x="729" y="178"/>
                </a:cubicBezTo>
                <a:close/>
                <a:moveTo>
                  <a:pt x="729" y="178"/>
                </a:moveTo>
                <a:cubicBezTo>
                  <a:pt x="694" y="178"/>
                  <a:pt x="681" y="209"/>
                  <a:pt x="681" y="243"/>
                </a:cubicBezTo>
                <a:cubicBezTo>
                  <a:pt x="681" y="274"/>
                  <a:pt x="693" y="309"/>
                  <a:pt x="729" y="309"/>
                </a:cubicBezTo>
                <a:cubicBezTo>
                  <a:pt x="767" y="309"/>
                  <a:pt x="776" y="271"/>
                  <a:pt x="776" y="243"/>
                </a:cubicBezTo>
                <a:cubicBezTo>
                  <a:pt x="776" y="208"/>
                  <a:pt x="761" y="179"/>
                  <a:pt x="729" y="178"/>
                </a:cubicBezTo>
                <a:close/>
                <a:moveTo>
                  <a:pt x="943" y="173"/>
                </a:moveTo>
                <a:cubicBezTo>
                  <a:pt x="913" y="173"/>
                  <a:pt x="895" y="192"/>
                  <a:pt x="888" y="221"/>
                </a:cubicBezTo>
                <a:cubicBezTo>
                  <a:pt x="993" y="221"/>
                  <a:pt x="993" y="221"/>
                  <a:pt x="993" y="221"/>
                </a:cubicBezTo>
                <a:cubicBezTo>
                  <a:pt x="989" y="193"/>
                  <a:pt x="969" y="173"/>
                  <a:pt x="943" y="173"/>
                </a:cubicBezTo>
                <a:close/>
                <a:moveTo>
                  <a:pt x="943" y="173"/>
                </a:moveTo>
                <a:cubicBezTo>
                  <a:pt x="913" y="173"/>
                  <a:pt x="895" y="192"/>
                  <a:pt x="888" y="221"/>
                </a:cubicBezTo>
                <a:cubicBezTo>
                  <a:pt x="993" y="221"/>
                  <a:pt x="993" y="221"/>
                  <a:pt x="993" y="221"/>
                </a:cubicBezTo>
                <a:cubicBezTo>
                  <a:pt x="989" y="193"/>
                  <a:pt x="969" y="173"/>
                  <a:pt x="943" y="173"/>
                </a:cubicBezTo>
                <a:close/>
                <a:moveTo>
                  <a:pt x="729" y="178"/>
                </a:moveTo>
                <a:cubicBezTo>
                  <a:pt x="694" y="178"/>
                  <a:pt x="681" y="209"/>
                  <a:pt x="681" y="243"/>
                </a:cubicBezTo>
                <a:cubicBezTo>
                  <a:pt x="681" y="274"/>
                  <a:pt x="693" y="309"/>
                  <a:pt x="729" y="309"/>
                </a:cubicBezTo>
                <a:cubicBezTo>
                  <a:pt x="767" y="309"/>
                  <a:pt x="776" y="271"/>
                  <a:pt x="776" y="243"/>
                </a:cubicBezTo>
                <a:cubicBezTo>
                  <a:pt x="776" y="208"/>
                  <a:pt x="761" y="179"/>
                  <a:pt x="729" y="178"/>
                </a:cubicBezTo>
                <a:close/>
                <a:moveTo>
                  <a:pt x="729" y="178"/>
                </a:moveTo>
                <a:cubicBezTo>
                  <a:pt x="694" y="178"/>
                  <a:pt x="681" y="209"/>
                  <a:pt x="681" y="243"/>
                </a:cubicBezTo>
                <a:cubicBezTo>
                  <a:pt x="681" y="274"/>
                  <a:pt x="693" y="309"/>
                  <a:pt x="729" y="309"/>
                </a:cubicBezTo>
                <a:cubicBezTo>
                  <a:pt x="767" y="309"/>
                  <a:pt x="776" y="271"/>
                  <a:pt x="776" y="243"/>
                </a:cubicBezTo>
                <a:cubicBezTo>
                  <a:pt x="776" y="208"/>
                  <a:pt x="761" y="179"/>
                  <a:pt x="729" y="178"/>
                </a:cubicBezTo>
                <a:close/>
                <a:moveTo>
                  <a:pt x="943" y="173"/>
                </a:moveTo>
                <a:cubicBezTo>
                  <a:pt x="913" y="173"/>
                  <a:pt x="895" y="192"/>
                  <a:pt x="888" y="221"/>
                </a:cubicBezTo>
                <a:cubicBezTo>
                  <a:pt x="993" y="221"/>
                  <a:pt x="993" y="221"/>
                  <a:pt x="993" y="221"/>
                </a:cubicBezTo>
                <a:cubicBezTo>
                  <a:pt x="989" y="193"/>
                  <a:pt x="969" y="173"/>
                  <a:pt x="943" y="173"/>
                </a:cubicBezTo>
                <a:close/>
                <a:moveTo>
                  <a:pt x="943" y="173"/>
                </a:moveTo>
                <a:cubicBezTo>
                  <a:pt x="913" y="173"/>
                  <a:pt x="895" y="192"/>
                  <a:pt x="888" y="221"/>
                </a:cubicBezTo>
                <a:cubicBezTo>
                  <a:pt x="993" y="221"/>
                  <a:pt x="993" y="221"/>
                  <a:pt x="993" y="221"/>
                </a:cubicBezTo>
                <a:cubicBezTo>
                  <a:pt x="989" y="193"/>
                  <a:pt x="969" y="173"/>
                  <a:pt x="943" y="173"/>
                </a:cubicBezTo>
                <a:close/>
                <a:moveTo>
                  <a:pt x="729" y="178"/>
                </a:moveTo>
                <a:cubicBezTo>
                  <a:pt x="694" y="178"/>
                  <a:pt x="681" y="209"/>
                  <a:pt x="681" y="243"/>
                </a:cubicBezTo>
                <a:cubicBezTo>
                  <a:pt x="681" y="274"/>
                  <a:pt x="693" y="309"/>
                  <a:pt x="729" y="309"/>
                </a:cubicBezTo>
                <a:cubicBezTo>
                  <a:pt x="767" y="309"/>
                  <a:pt x="776" y="271"/>
                  <a:pt x="776" y="243"/>
                </a:cubicBezTo>
                <a:cubicBezTo>
                  <a:pt x="776" y="208"/>
                  <a:pt x="761" y="179"/>
                  <a:pt x="729" y="178"/>
                </a:cubicBezTo>
                <a:close/>
                <a:moveTo>
                  <a:pt x="1134" y="157"/>
                </a:moveTo>
                <a:cubicBezTo>
                  <a:pt x="1134" y="122"/>
                  <a:pt x="1106" y="94"/>
                  <a:pt x="1072" y="94"/>
                </a:cubicBezTo>
                <a:cubicBezTo>
                  <a:pt x="1054" y="94"/>
                  <a:pt x="1038" y="102"/>
                  <a:pt x="1026" y="114"/>
                </a:cubicBezTo>
                <a:cubicBezTo>
                  <a:pt x="1000" y="95"/>
                  <a:pt x="968" y="85"/>
                  <a:pt x="933" y="85"/>
                </a:cubicBezTo>
                <a:cubicBezTo>
                  <a:pt x="899" y="85"/>
                  <a:pt x="866" y="96"/>
                  <a:pt x="840" y="114"/>
                </a:cubicBezTo>
                <a:cubicBezTo>
                  <a:pt x="828" y="103"/>
                  <a:pt x="812" y="96"/>
                  <a:pt x="794" y="96"/>
                </a:cubicBezTo>
                <a:cubicBezTo>
                  <a:pt x="781" y="96"/>
                  <a:pt x="769" y="100"/>
                  <a:pt x="759" y="107"/>
                </a:cubicBezTo>
                <a:cubicBezTo>
                  <a:pt x="735" y="63"/>
                  <a:pt x="688" y="34"/>
                  <a:pt x="635" y="34"/>
                </a:cubicBezTo>
                <a:cubicBezTo>
                  <a:pt x="586" y="34"/>
                  <a:pt x="543" y="58"/>
                  <a:pt x="517" y="96"/>
                </a:cubicBezTo>
                <a:cubicBezTo>
                  <a:pt x="496" y="74"/>
                  <a:pt x="466" y="60"/>
                  <a:pt x="433" y="60"/>
                </a:cubicBezTo>
                <a:cubicBezTo>
                  <a:pt x="411" y="60"/>
                  <a:pt x="390" y="66"/>
                  <a:pt x="372" y="76"/>
                </a:cubicBezTo>
                <a:cubicBezTo>
                  <a:pt x="372" y="34"/>
                  <a:pt x="338" y="0"/>
                  <a:pt x="296" y="0"/>
                </a:cubicBezTo>
                <a:cubicBezTo>
                  <a:pt x="253" y="0"/>
                  <a:pt x="219" y="35"/>
                  <a:pt x="219" y="77"/>
                </a:cubicBezTo>
                <a:cubicBezTo>
                  <a:pt x="219" y="80"/>
                  <a:pt x="219" y="80"/>
                  <a:pt x="219" y="80"/>
                </a:cubicBezTo>
                <a:cubicBezTo>
                  <a:pt x="211" y="79"/>
                  <a:pt x="203" y="78"/>
                  <a:pt x="194" y="78"/>
                </a:cubicBezTo>
                <a:cubicBezTo>
                  <a:pt x="169" y="78"/>
                  <a:pt x="146" y="84"/>
                  <a:pt x="124" y="93"/>
                </a:cubicBezTo>
                <a:cubicBezTo>
                  <a:pt x="112" y="87"/>
                  <a:pt x="99" y="83"/>
                  <a:pt x="84" y="83"/>
                </a:cubicBezTo>
                <a:cubicBezTo>
                  <a:pt x="38" y="83"/>
                  <a:pt x="0" y="121"/>
                  <a:pt x="0" y="168"/>
                </a:cubicBezTo>
                <a:cubicBezTo>
                  <a:pt x="0" y="192"/>
                  <a:pt x="11" y="215"/>
                  <a:pt x="28" y="230"/>
                </a:cubicBezTo>
                <a:cubicBezTo>
                  <a:pt x="27" y="235"/>
                  <a:pt x="27" y="240"/>
                  <a:pt x="27" y="245"/>
                </a:cubicBezTo>
                <a:cubicBezTo>
                  <a:pt x="27" y="338"/>
                  <a:pt x="102" y="413"/>
                  <a:pt x="194" y="413"/>
                </a:cubicBezTo>
                <a:cubicBezTo>
                  <a:pt x="230" y="413"/>
                  <a:pt x="263" y="401"/>
                  <a:pt x="291" y="382"/>
                </a:cubicBezTo>
                <a:cubicBezTo>
                  <a:pt x="315" y="415"/>
                  <a:pt x="355" y="437"/>
                  <a:pt x="399" y="437"/>
                </a:cubicBezTo>
                <a:cubicBezTo>
                  <a:pt x="400" y="437"/>
                  <a:pt x="402" y="437"/>
                  <a:pt x="403" y="437"/>
                </a:cubicBezTo>
                <a:cubicBezTo>
                  <a:pt x="415" y="474"/>
                  <a:pt x="450" y="500"/>
                  <a:pt x="491" y="500"/>
                </a:cubicBezTo>
                <a:cubicBezTo>
                  <a:pt x="532" y="500"/>
                  <a:pt x="568" y="473"/>
                  <a:pt x="580" y="436"/>
                </a:cubicBezTo>
                <a:cubicBezTo>
                  <a:pt x="594" y="463"/>
                  <a:pt x="622" y="481"/>
                  <a:pt x="655" y="481"/>
                </a:cubicBezTo>
                <a:cubicBezTo>
                  <a:pt x="696" y="481"/>
                  <a:pt x="730" y="452"/>
                  <a:pt x="738" y="414"/>
                </a:cubicBezTo>
                <a:cubicBezTo>
                  <a:pt x="744" y="415"/>
                  <a:pt x="750" y="415"/>
                  <a:pt x="756" y="415"/>
                </a:cubicBezTo>
                <a:cubicBezTo>
                  <a:pt x="789" y="415"/>
                  <a:pt x="819" y="403"/>
                  <a:pt x="842" y="382"/>
                </a:cubicBezTo>
                <a:cubicBezTo>
                  <a:pt x="868" y="400"/>
                  <a:pt x="900" y="411"/>
                  <a:pt x="933" y="411"/>
                </a:cubicBezTo>
                <a:cubicBezTo>
                  <a:pt x="1023" y="411"/>
                  <a:pt x="1096" y="338"/>
                  <a:pt x="1096" y="248"/>
                </a:cubicBezTo>
                <a:cubicBezTo>
                  <a:pt x="1096" y="236"/>
                  <a:pt x="1095" y="226"/>
                  <a:pt x="1093" y="215"/>
                </a:cubicBezTo>
                <a:cubicBezTo>
                  <a:pt x="1117" y="206"/>
                  <a:pt x="1134" y="183"/>
                  <a:pt x="1134" y="157"/>
                </a:cubicBezTo>
                <a:close/>
                <a:moveTo>
                  <a:pt x="1023" y="255"/>
                </a:moveTo>
                <a:cubicBezTo>
                  <a:pt x="888" y="255"/>
                  <a:pt x="888" y="255"/>
                  <a:pt x="888" y="255"/>
                </a:cubicBezTo>
                <a:cubicBezTo>
                  <a:pt x="888" y="286"/>
                  <a:pt x="909" y="309"/>
                  <a:pt x="943" y="309"/>
                </a:cubicBezTo>
                <a:cubicBezTo>
                  <a:pt x="988" y="309"/>
                  <a:pt x="988" y="280"/>
                  <a:pt x="1012" y="280"/>
                </a:cubicBezTo>
                <a:cubicBezTo>
                  <a:pt x="1026" y="280"/>
                  <a:pt x="1037" y="292"/>
                  <a:pt x="1037" y="303"/>
                </a:cubicBezTo>
                <a:cubicBezTo>
                  <a:pt x="1037" y="339"/>
                  <a:pt x="979" y="355"/>
                  <a:pt x="943" y="355"/>
                </a:cubicBezTo>
                <a:cubicBezTo>
                  <a:pt x="876" y="355"/>
                  <a:pt x="842" y="318"/>
                  <a:pt x="832" y="276"/>
                </a:cubicBezTo>
                <a:cubicBezTo>
                  <a:pt x="823" y="320"/>
                  <a:pt x="795" y="355"/>
                  <a:pt x="744" y="355"/>
                </a:cubicBezTo>
                <a:cubicBezTo>
                  <a:pt x="717" y="355"/>
                  <a:pt x="696" y="344"/>
                  <a:pt x="685" y="325"/>
                </a:cubicBezTo>
                <a:cubicBezTo>
                  <a:pt x="684" y="325"/>
                  <a:pt x="684" y="325"/>
                  <a:pt x="684" y="325"/>
                </a:cubicBezTo>
                <a:cubicBezTo>
                  <a:pt x="684" y="405"/>
                  <a:pt x="684" y="405"/>
                  <a:pt x="684" y="405"/>
                </a:cubicBezTo>
                <a:cubicBezTo>
                  <a:pt x="684" y="424"/>
                  <a:pt x="673" y="434"/>
                  <a:pt x="655" y="434"/>
                </a:cubicBezTo>
                <a:cubicBezTo>
                  <a:pt x="637" y="434"/>
                  <a:pt x="625" y="424"/>
                  <a:pt x="625" y="405"/>
                </a:cubicBezTo>
                <a:cubicBezTo>
                  <a:pt x="625" y="183"/>
                  <a:pt x="625" y="183"/>
                  <a:pt x="625" y="183"/>
                </a:cubicBezTo>
                <a:cubicBezTo>
                  <a:pt x="558" y="373"/>
                  <a:pt x="558" y="373"/>
                  <a:pt x="558" y="373"/>
                </a:cubicBezTo>
                <a:cubicBezTo>
                  <a:pt x="544" y="413"/>
                  <a:pt x="528" y="434"/>
                  <a:pt x="490" y="434"/>
                </a:cubicBezTo>
                <a:cubicBezTo>
                  <a:pt x="464" y="434"/>
                  <a:pt x="453" y="421"/>
                  <a:pt x="453" y="407"/>
                </a:cubicBezTo>
                <a:cubicBezTo>
                  <a:pt x="453" y="391"/>
                  <a:pt x="464" y="383"/>
                  <a:pt x="480" y="383"/>
                </a:cubicBezTo>
                <a:cubicBezTo>
                  <a:pt x="486" y="383"/>
                  <a:pt x="486" y="383"/>
                  <a:pt x="486" y="383"/>
                </a:cubicBezTo>
                <a:cubicBezTo>
                  <a:pt x="494" y="383"/>
                  <a:pt x="502" y="383"/>
                  <a:pt x="507" y="364"/>
                </a:cubicBezTo>
                <a:cubicBezTo>
                  <a:pt x="445" y="188"/>
                  <a:pt x="445" y="188"/>
                  <a:pt x="445" y="188"/>
                </a:cubicBezTo>
                <a:cubicBezTo>
                  <a:pt x="443" y="182"/>
                  <a:pt x="441" y="177"/>
                  <a:pt x="440" y="173"/>
                </a:cubicBezTo>
                <a:cubicBezTo>
                  <a:pt x="439" y="175"/>
                  <a:pt x="437" y="176"/>
                  <a:pt x="435" y="178"/>
                </a:cubicBezTo>
                <a:cubicBezTo>
                  <a:pt x="391" y="224"/>
                  <a:pt x="391" y="224"/>
                  <a:pt x="391" y="224"/>
                </a:cubicBezTo>
                <a:cubicBezTo>
                  <a:pt x="453" y="307"/>
                  <a:pt x="453" y="307"/>
                  <a:pt x="453" y="307"/>
                </a:cubicBezTo>
                <a:cubicBezTo>
                  <a:pt x="455" y="310"/>
                  <a:pt x="459" y="317"/>
                  <a:pt x="459" y="327"/>
                </a:cubicBezTo>
                <a:cubicBezTo>
                  <a:pt x="459" y="342"/>
                  <a:pt x="447" y="355"/>
                  <a:pt x="431" y="355"/>
                </a:cubicBezTo>
                <a:cubicBezTo>
                  <a:pt x="417" y="355"/>
                  <a:pt x="409" y="348"/>
                  <a:pt x="404" y="342"/>
                </a:cubicBezTo>
                <a:cubicBezTo>
                  <a:pt x="348" y="262"/>
                  <a:pt x="348" y="262"/>
                  <a:pt x="348" y="262"/>
                </a:cubicBezTo>
                <a:cubicBezTo>
                  <a:pt x="327" y="281"/>
                  <a:pt x="327" y="281"/>
                  <a:pt x="327" y="281"/>
                </a:cubicBezTo>
                <a:cubicBezTo>
                  <a:pt x="327" y="326"/>
                  <a:pt x="327" y="326"/>
                  <a:pt x="327" y="326"/>
                </a:cubicBezTo>
                <a:cubicBezTo>
                  <a:pt x="327" y="345"/>
                  <a:pt x="316" y="355"/>
                  <a:pt x="298" y="355"/>
                </a:cubicBezTo>
                <a:cubicBezTo>
                  <a:pt x="280" y="355"/>
                  <a:pt x="268" y="345"/>
                  <a:pt x="268" y="326"/>
                </a:cubicBezTo>
                <a:cubicBezTo>
                  <a:pt x="268" y="304"/>
                  <a:pt x="268" y="304"/>
                  <a:pt x="268" y="304"/>
                </a:cubicBezTo>
                <a:cubicBezTo>
                  <a:pt x="257" y="339"/>
                  <a:pt x="218" y="355"/>
                  <a:pt x="179" y="355"/>
                </a:cubicBezTo>
                <a:cubicBezTo>
                  <a:pt x="126" y="355"/>
                  <a:pt x="81" y="331"/>
                  <a:pt x="81" y="302"/>
                </a:cubicBezTo>
                <a:cubicBezTo>
                  <a:pt x="81" y="289"/>
                  <a:pt x="88" y="277"/>
                  <a:pt x="105" y="277"/>
                </a:cubicBezTo>
                <a:cubicBezTo>
                  <a:pt x="130" y="277"/>
                  <a:pt x="133" y="314"/>
                  <a:pt x="177" y="314"/>
                </a:cubicBezTo>
                <a:cubicBezTo>
                  <a:pt x="198" y="314"/>
                  <a:pt x="211" y="305"/>
                  <a:pt x="211" y="292"/>
                </a:cubicBezTo>
                <a:cubicBezTo>
                  <a:pt x="211" y="277"/>
                  <a:pt x="198" y="275"/>
                  <a:pt x="177" y="270"/>
                </a:cubicBezTo>
                <a:cubicBezTo>
                  <a:pt x="142" y="261"/>
                  <a:pt x="142" y="261"/>
                  <a:pt x="142" y="261"/>
                </a:cubicBezTo>
                <a:cubicBezTo>
                  <a:pt x="108" y="252"/>
                  <a:pt x="81" y="238"/>
                  <a:pt x="81" y="198"/>
                </a:cubicBezTo>
                <a:cubicBezTo>
                  <a:pt x="81" y="150"/>
                  <a:pt x="129" y="132"/>
                  <a:pt x="170" y="132"/>
                </a:cubicBezTo>
                <a:cubicBezTo>
                  <a:pt x="215" y="132"/>
                  <a:pt x="261" y="150"/>
                  <a:pt x="261" y="177"/>
                </a:cubicBezTo>
                <a:cubicBezTo>
                  <a:pt x="261" y="191"/>
                  <a:pt x="251" y="203"/>
                  <a:pt x="236" y="203"/>
                </a:cubicBezTo>
                <a:cubicBezTo>
                  <a:pt x="213" y="203"/>
                  <a:pt x="212" y="176"/>
                  <a:pt x="174" y="176"/>
                </a:cubicBezTo>
                <a:cubicBezTo>
                  <a:pt x="154" y="176"/>
                  <a:pt x="140" y="182"/>
                  <a:pt x="140" y="194"/>
                </a:cubicBezTo>
                <a:cubicBezTo>
                  <a:pt x="140" y="208"/>
                  <a:pt x="154" y="211"/>
                  <a:pt x="172" y="215"/>
                </a:cubicBezTo>
                <a:cubicBezTo>
                  <a:pt x="197" y="221"/>
                  <a:pt x="197" y="221"/>
                  <a:pt x="197" y="221"/>
                </a:cubicBezTo>
                <a:cubicBezTo>
                  <a:pt x="225" y="228"/>
                  <a:pt x="258" y="239"/>
                  <a:pt x="268" y="267"/>
                </a:cubicBezTo>
                <a:cubicBezTo>
                  <a:pt x="268" y="81"/>
                  <a:pt x="268" y="81"/>
                  <a:pt x="268" y="81"/>
                </a:cubicBezTo>
                <a:cubicBezTo>
                  <a:pt x="268" y="62"/>
                  <a:pt x="280" y="52"/>
                  <a:pt x="298" y="52"/>
                </a:cubicBezTo>
                <a:cubicBezTo>
                  <a:pt x="316" y="52"/>
                  <a:pt x="327" y="62"/>
                  <a:pt x="327" y="81"/>
                </a:cubicBezTo>
                <a:cubicBezTo>
                  <a:pt x="327" y="217"/>
                  <a:pt x="327" y="217"/>
                  <a:pt x="327" y="217"/>
                </a:cubicBezTo>
                <a:cubicBezTo>
                  <a:pt x="393" y="143"/>
                  <a:pt x="393" y="143"/>
                  <a:pt x="393" y="143"/>
                </a:cubicBezTo>
                <a:cubicBezTo>
                  <a:pt x="399" y="137"/>
                  <a:pt x="407" y="132"/>
                  <a:pt x="416" y="132"/>
                </a:cubicBezTo>
                <a:cubicBezTo>
                  <a:pt x="426" y="132"/>
                  <a:pt x="436" y="138"/>
                  <a:pt x="441" y="147"/>
                </a:cubicBezTo>
                <a:cubicBezTo>
                  <a:pt x="446" y="138"/>
                  <a:pt x="455" y="132"/>
                  <a:pt x="467" y="132"/>
                </a:cubicBezTo>
                <a:cubicBezTo>
                  <a:pt x="483" y="132"/>
                  <a:pt x="494" y="141"/>
                  <a:pt x="497" y="154"/>
                </a:cubicBezTo>
                <a:cubicBezTo>
                  <a:pt x="535" y="293"/>
                  <a:pt x="535" y="293"/>
                  <a:pt x="535" y="293"/>
                </a:cubicBezTo>
                <a:cubicBezTo>
                  <a:pt x="536" y="293"/>
                  <a:pt x="536" y="293"/>
                  <a:pt x="536" y="293"/>
                </a:cubicBezTo>
                <a:cubicBezTo>
                  <a:pt x="572" y="158"/>
                  <a:pt x="572" y="158"/>
                  <a:pt x="572" y="158"/>
                </a:cubicBezTo>
                <a:cubicBezTo>
                  <a:pt x="577" y="143"/>
                  <a:pt x="585" y="132"/>
                  <a:pt x="601" y="132"/>
                </a:cubicBezTo>
                <a:cubicBezTo>
                  <a:pt x="615" y="132"/>
                  <a:pt x="623" y="139"/>
                  <a:pt x="627" y="146"/>
                </a:cubicBezTo>
                <a:cubicBezTo>
                  <a:pt x="631" y="137"/>
                  <a:pt x="639" y="132"/>
                  <a:pt x="652" y="132"/>
                </a:cubicBezTo>
                <a:cubicBezTo>
                  <a:pt x="669" y="132"/>
                  <a:pt x="679" y="142"/>
                  <a:pt x="679" y="160"/>
                </a:cubicBezTo>
                <a:cubicBezTo>
                  <a:pt x="679" y="169"/>
                  <a:pt x="679" y="169"/>
                  <a:pt x="679" y="169"/>
                </a:cubicBezTo>
                <a:cubicBezTo>
                  <a:pt x="680" y="169"/>
                  <a:pt x="680" y="169"/>
                  <a:pt x="680" y="169"/>
                </a:cubicBezTo>
                <a:cubicBezTo>
                  <a:pt x="689" y="144"/>
                  <a:pt x="713" y="132"/>
                  <a:pt x="742" y="132"/>
                </a:cubicBezTo>
                <a:cubicBezTo>
                  <a:pt x="785" y="132"/>
                  <a:pt x="822" y="159"/>
                  <a:pt x="833" y="214"/>
                </a:cubicBezTo>
                <a:cubicBezTo>
                  <a:pt x="844" y="164"/>
                  <a:pt x="883" y="132"/>
                  <a:pt x="941" y="132"/>
                </a:cubicBezTo>
                <a:cubicBezTo>
                  <a:pt x="1010" y="132"/>
                  <a:pt x="1049" y="180"/>
                  <a:pt x="1049" y="229"/>
                </a:cubicBezTo>
                <a:cubicBezTo>
                  <a:pt x="1049" y="250"/>
                  <a:pt x="1043" y="255"/>
                  <a:pt x="1023" y="255"/>
                </a:cubicBezTo>
                <a:close/>
                <a:moveTo>
                  <a:pt x="1063" y="143"/>
                </a:moveTo>
                <a:cubicBezTo>
                  <a:pt x="1052" y="143"/>
                  <a:pt x="1052" y="143"/>
                  <a:pt x="1052" y="143"/>
                </a:cubicBezTo>
                <a:cubicBezTo>
                  <a:pt x="1052" y="174"/>
                  <a:pt x="1052" y="174"/>
                  <a:pt x="1052" y="174"/>
                </a:cubicBezTo>
                <a:cubicBezTo>
                  <a:pt x="1043" y="174"/>
                  <a:pt x="1043" y="174"/>
                  <a:pt x="1043" y="174"/>
                </a:cubicBezTo>
                <a:cubicBezTo>
                  <a:pt x="1043" y="143"/>
                  <a:pt x="1043" y="143"/>
                  <a:pt x="1043" y="143"/>
                </a:cubicBezTo>
                <a:cubicBezTo>
                  <a:pt x="1032" y="143"/>
                  <a:pt x="1032" y="143"/>
                  <a:pt x="1032" y="143"/>
                </a:cubicBezTo>
                <a:cubicBezTo>
                  <a:pt x="1032" y="136"/>
                  <a:pt x="1032" y="136"/>
                  <a:pt x="1032" y="136"/>
                </a:cubicBezTo>
                <a:cubicBezTo>
                  <a:pt x="1063" y="136"/>
                  <a:pt x="1063" y="136"/>
                  <a:pt x="1063" y="136"/>
                </a:cubicBezTo>
                <a:lnTo>
                  <a:pt x="1063" y="143"/>
                </a:lnTo>
                <a:close/>
                <a:moveTo>
                  <a:pt x="1108" y="174"/>
                </a:moveTo>
                <a:cubicBezTo>
                  <a:pt x="1100" y="174"/>
                  <a:pt x="1100" y="174"/>
                  <a:pt x="1100" y="174"/>
                </a:cubicBezTo>
                <a:cubicBezTo>
                  <a:pt x="1100" y="174"/>
                  <a:pt x="1100" y="174"/>
                  <a:pt x="1100" y="147"/>
                </a:cubicBezTo>
                <a:cubicBezTo>
                  <a:pt x="1091" y="174"/>
                  <a:pt x="1091" y="174"/>
                  <a:pt x="1091" y="174"/>
                </a:cubicBezTo>
                <a:cubicBezTo>
                  <a:pt x="1084" y="174"/>
                  <a:pt x="1084" y="174"/>
                  <a:pt x="1084" y="174"/>
                </a:cubicBezTo>
                <a:cubicBezTo>
                  <a:pt x="1084" y="174"/>
                  <a:pt x="1084" y="174"/>
                  <a:pt x="1075" y="147"/>
                </a:cubicBezTo>
                <a:cubicBezTo>
                  <a:pt x="1075" y="174"/>
                  <a:pt x="1075" y="174"/>
                  <a:pt x="1075" y="174"/>
                </a:cubicBezTo>
                <a:cubicBezTo>
                  <a:pt x="1067" y="174"/>
                  <a:pt x="1067" y="174"/>
                  <a:pt x="1067" y="174"/>
                </a:cubicBezTo>
                <a:cubicBezTo>
                  <a:pt x="1067" y="136"/>
                  <a:pt x="1067" y="136"/>
                  <a:pt x="1067" y="136"/>
                </a:cubicBezTo>
                <a:cubicBezTo>
                  <a:pt x="1079" y="136"/>
                  <a:pt x="1079" y="136"/>
                  <a:pt x="1079" y="136"/>
                </a:cubicBezTo>
                <a:cubicBezTo>
                  <a:pt x="1079" y="136"/>
                  <a:pt x="1079" y="136"/>
                  <a:pt x="1088" y="162"/>
                </a:cubicBezTo>
                <a:cubicBezTo>
                  <a:pt x="1096" y="136"/>
                  <a:pt x="1096" y="136"/>
                  <a:pt x="1096" y="136"/>
                </a:cubicBezTo>
                <a:cubicBezTo>
                  <a:pt x="1108" y="136"/>
                  <a:pt x="1108" y="136"/>
                  <a:pt x="1108" y="136"/>
                </a:cubicBezTo>
                <a:lnTo>
                  <a:pt x="1108" y="174"/>
                </a:lnTo>
                <a:close/>
                <a:moveTo>
                  <a:pt x="943" y="173"/>
                </a:moveTo>
                <a:cubicBezTo>
                  <a:pt x="913" y="173"/>
                  <a:pt x="895" y="192"/>
                  <a:pt x="888" y="221"/>
                </a:cubicBezTo>
                <a:cubicBezTo>
                  <a:pt x="993" y="221"/>
                  <a:pt x="993" y="221"/>
                  <a:pt x="993" y="221"/>
                </a:cubicBezTo>
                <a:cubicBezTo>
                  <a:pt x="989" y="193"/>
                  <a:pt x="969" y="173"/>
                  <a:pt x="943" y="173"/>
                </a:cubicBezTo>
                <a:close/>
                <a:moveTo>
                  <a:pt x="729" y="178"/>
                </a:moveTo>
                <a:cubicBezTo>
                  <a:pt x="694" y="178"/>
                  <a:pt x="681" y="209"/>
                  <a:pt x="681" y="243"/>
                </a:cubicBezTo>
                <a:cubicBezTo>
                  <a:pt x="681" y="274"/>
                  <a:pt x="693" y="309"/>
                  <a:pt x="729" y="309"/>
                </a:cubicBezTo>
                <a:cubicBezTo>
                  <a:pt x="767" y="309"/>
                  <a:pt x="776" y="271"/>
                  <a:pt x="776" y="243"/>
                </a:cubicBezTo>
                <a:cubicBezTo>
                  <a:pt x="776" y="208"/>
                  <a:pt x="761" y="179"/>
                  <a:pt x="729" y="178"/>
                </a:cubicBezTo>
                <a:close/>
                <a:moveTo>
                  <a:pt x="729" y="178"/>
                </a:moveTo>
                <a:cubicBezTo>
                  <a:pt x="694" y="178"/>
                  <a:pt x="681" y="209"/>
                  <a:pt x="681" y="243"/>
                </a:cubicBezTo>
                <a:cubicBezTo>
                  <a:pt x="681" y="274"/>
                  <a:pt x="693" y="309"/>
                  <a:pt x="729" y="309"/>
                </a:cubicBezTo>
                <a:cubicBezTo>
                  <a:pt x="767" y="309"/>
                  <a:pt x="776" y="271"/>
                  <a:pt x="776" y="243"/>
                </a:cubicBezTo>
                <a:cubicBezTo>
                  <a:pt x="776" y="208"/>
                  <a:pt x="761" y="179"/>
                  <a:pt x="729" y="178"/>
                </a:cubicBezTo>
                <a:close/>
                <a:moveTo>
                  <a:pt x="943" y="173"/>
                </a:moveTo>
                <a:cubicBezTo>
                  <a:pt x="913" y="173"/>
                  <a:pt x="895" y="192"/>
                  <a:pt x="888" y="221"/>
                </a:cubicBezTo>
                <a:cubicBezTo>
                  <a:pt x="993" y="221"/>
                  <a:pt x="993" y="221"/>
                  <a:pt x="993" y="221"/>
                </a:cubicBezTo>
                <a:cubicBezTo>
                  <a:pt x="989" y="193"/>
                  <a:pt x="969" y="173"/>
                  <a:pt x="943" y="173"/>
                </a:cubicBezTo>
                <a:close/>
                <a:moveTo>
                  <a:pt x="943" y="173"/>
                </a:moveTo>
                <a:cubicBezTo>
                  <a:pt x="913" y="173"/>
                  <a:pt x="895" y="192"/>
                  <a:pt x="888" y="221"/>
                </a:cubicBezTo>
                <a:cubicBezTo>
                  <a:pt x="993" y="221"/>
                  <a:pt x="993" y="221"/>
                  <a:pt x="993" y="221"/>
                </a:cubicBezTo>
                <a:cubicBezTo>
                  <a:pt x="989" y="193"/>
                  <a:pt x="969" y="173"/>
                  <a:pt x="943" y="173"/>
                </a:cubicBezTo>
                <a:close/>
                <a:moveTo>
                  <a:pt x="729" y="178"/>
                </a:moveTo>
                <a:cubicBezTo>
                  <a:pt x="694" y="178"/>
                  <a:pt x="681" y="209"/>
                  <a:pt x="681" y="243"/>
                </a:cubicBezTo>
                <a:cubicBezTo>
                  <a:pt x="681" y="274"/>
                  <a:pt x="693" y="309"/>
                  <a:pt x="729" y="309"/>
                </a:cubicBezTo>
                <a:cubicBezTo>
                  <a:pt x="767" y="309"/>
                  <a:pt x="776" y="271"/>
                  <a:pt x="776" y="243"/>
                </a:cubicBezTo>
                <a:cubicBezTo>
                  <a:pt x="776" y="208"/>
                  <a:pt x="761" y="179"/>
                  <a:pt x="729" y="178"/>
                </a:cubicBezTo>
                <a:close/>
                <a:moveTo>
                  <a:pt x="729" y="178"/>
                </a:moveTo>
                <a:cubicBezTo>
                  <a:pt x="694" y="178"/>
                  <a:pt x="681" y="209"/>
                  <a:pt x="681" y="243"/>
                </a:cubicBezTo>
                <a:cubicBezTo>
                  <a:pt x="681" y="274"/>
                  <a:pt x="693" y="309"/>
                  <a:pt x="729" y="309"/>
                </a:cubicBezTo>
                <a:cubicBezTo>
                  <a:pt x="767" y="309"/>
                  <a:pt x="776" y="271"/>
                  <a:pt x="776" y="243"/>
                </a:cubicBezTo>
                <a:cubicBezTo>
                  <a:pt x="776" y="208"/>
                  <a:pt x="761" y="179"/>
                  <a:pt x="729" y="178"/>
                </a:cubicBezTo>
                <a:close/>
                <a:moveTo>
                  <a:pt x="943" y="173"/>
                </a:moveTo>
                <a:cubicBezTo>
                  <a:pt x="913" y="173"/>
                  <a:pt x="895" y="192"/>
                  <a:pt x="888" y="221"/>
                </a:cubicBezTo>
                <a:cubicBezTo>
                  <a:pt x="993" y="221"/>
                  <a:pt x="993" y="221"/>
                  <a:pt x="993" y="221"/>
                </a:cubicBezTo>
                <a:cubicBezTo>
                  <a:pt x="989" y="193"/>
                  <a:pt x="969" y="173"/>
                  <a:pt x="943" y="173"/>
                </a:cubicBezTo>
                <a:close/>
                <a:moveTo>
                  <a:pt x="943" y="173"/>
                </a:moveTo>
                <a:cubicBezTo>
                  <a:pt x="913" y="173"/>
                  <a:pt x="895" y="192"/>
                  <a:pt x="888" y="221"/>
                </a:cubicBezTo>
                <a:cubicBezTo>
                  <a:pt x="993" y="221"/>
                  <a:pt x="993" y="221"/>
                  <a:pt x="993" y="221"/>
                </a:cubicBezTo>
                <a:cubicBezTo>
                  <a:pt x="989" y="193"/>
                  <a:pt x="969" y="173"/>
                  <a:pt x="943" y="173"/>
                </a:cubicBezTo>
                <a:close/>
                <a:moveTo>
                  <a:pt x="729" y="178"/>
                </a:moveTo>
                <a:cubicBezTo>
                  <a:pt x="694" y="178"/>
                  <a:pt x="681" y="209"/>
                  <a:pt x="681" y="243"/>
                </a:cubicBezTo>
                <a:cubicBezTo>
                  <a:pt x="681" y="274"/>
                  <a:pt x="693" y="309"/>
                  <a:pt x="729" y="309"/>
                </a:cubicBezTo>
                <a:cubicBezTo>
                  <a:pt x="767" y="309"/>
                  <a:pt x="776" y="271"/>
                  <a:pt x="776" y="243"/>
                </a:cubicBezTo>
                <a:cubicBezTo>
                  <a:pt x="776" y="208"/>
                  <a:pt x="761" y="179"/>
                  <a:pt x="729" y="17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Freeform 5"/>
          <p:cNvSpPr>
            <a:spLocks noChangeAspect="1"/>
          </p:cNvSpPr>
          <p:nvPr/>
        </p:nvSpPr>
        <p:spPr bwMode="black">
          <a:xfrm>
            <a:off x="5947738" y="1536525"/>
            <a:ext cx="548640" cy="32446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40"/>
          <p:cNvSpPr>
            <a:spLocks noChangeAspect="1"/>
          </p:cNvSpPr>
          <p:nvPr/>
        </p:nvSpPr>
        <p:spPr bwMode="black">
          <a:xfrm flipH="1">
            <a:off x="2241871" y="3277571"/>
            <a:ext cx="640080" cy="410793"/>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dirty="0">
              <a:solidFill>
                <a:schemeClr val="tx1"/>
              </a:solidFill>
            </a:endParaRPr>
          </a:p>
        </p:txBody>
      </p:sp>
      <p:sp>
        <p:nvSpPr>
          <p:cNvPr id="45" name="Freeform 44"/>
          <p:cNvSpPr>
            <a:spLocks noChangeAspect="1"/>
          </p:cNvSpPr>
          <p:nvPr/>
        </p:nvSpPr>
        <p:spPr bwMode="black">
          <a:xfrm>
            <a:off x="5175505" y="1469578"/>
            <a:ext cx="263033" cy="458359"/>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7" name="Freeform 13"/>
          <p:cNvSpPr>
            <a:spLocks noChangeAspect="1" noEditPoints="1"/>
          </p:cNvSpPr>
          <p:nvPr/>
        </p:nvSpPr>
        <p:spPr bwMode="black">
          <a:xfrm>
            <a:off x="5184762" y="3253413"/>
            <a:ext cx="244519" cy="459109"/>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107"/>
          <p:cNvSpPr>
            <a:spLocks noChangeAspect="1" noEditPoints="1"/>
          </p:cNvSpPr>
          <p:nvPr/>
        </p:nvSpPr>
        <p:spPr bwMode="black">
          <a:xfrm>
            <a:off x="9653605" y="3323512"/>
            <a:ext cx="457200" cy="318911"/>
          </a:xfrm>
          <a:custGeom>
            <a:avLst/>
            <a:gdLst>
              <a:gd name="T0" fmla="*/ 86 w 98"/>
              <a:gd name="T1" fmla="*/ 21 h 68"/>
              <a:gd name="T2" fmla="*/ 83 w 98"/>
              <a:gd name="T3" fmla="*/ 18 h 68"/>
              <a:gd name="T4" fmla="*/ 86 w 98"/>
              <a:gd name="T5" fmla="*/ 15 h 68"/>
              <a:gd name="T6" fmla="*/ 89 w 98"/>
              <a:gd name="T7" fmla="*/ 18 h 68"/>
              <a:gd name="T8" fmla="*/ 86 w 98"/>
              <a:gd name="T9" fmla="*/ 21 h 68"/>
              <a:gd name="T10" fmla="*/ 78 w 98"/>
              <a:gd name="T11" fmla="*/ 14 h 68"/>
              <a:gd name="T12" fmla="*/ 75 w 98"/>
              <a:gd name="T13" fmla="*/ 11 h 68"/>
              <a:gd name="T14" fmla="*/ 78 w 98"/>
              <a:gd name="T15" fmla="*/ 8 h 68"/>
              <a:gd name="T16" fmla="*/ 81 w 98"/>
              <a:gd name="T17" fmla="*/ 11 h 68"/>
              <a:gd name="T18" fmla="*/ 78 w 98"/>
              <a:gd name="T19" fmla="*/ 14 h 68"/>
              <a:gd name="T20" fmla="*/ 78 w 98"/>
              <a:gd name="T21" fmla="*/ 29 h 68"/>
              <a:gd name="T22" fmla="*/ 75 w 98"/>
              <a:gd name="T23" fmla="*/ 26 h 68"/>
              <a:gd name="T24" fmla="*/ 78 w 98"/>
              <a:gd name="T25" fmla="*/ 23 h 68"/>
              <a:gd name="T26" fmla="*/ 81 w 98"/>
              <a:gd name="T27" fmla="*/ 26 h 68"/>
              <a:gd name="T28" fmla="*/ 78 w 98"/>
              <a:gd name="T29" fmla="*/ 29 h 68"/>
              <a:gd name="T30" fmla="*/ 70 w 98"/>
              <a:gd name="T31" fmla="*/ 21 h 68"/>
              <a:gd name="T32" fmla="*/ 67 w 98"/>
              <a:gd name="T33" fmla="*/ 18 h 68"/>
              <a:gd name="T34" fmla="*/ 70 w 98"/>
              <a:gd name="T35" fmla="*/ 15 h 68"/>
              <a:gd name="T36" fmla="*/ 73 w 98"/>
              <a:gd name="T37" fmla="*/ 18 h 68"/>
              <a:gd name="T38" fmla="*/ 70 w 98"/>
              <a:gd name="T39" fmla="*/ 21 h 68"/>
              <a:gd name="T40" fmla="*/ 63 w 98"/>
              <a:gd name="T41" fmla="*/ 42 h 68"/>
              <a:gd name="T42" fmla="*/ 56 w 98"/>
              <a:gd name="T43" fmla="*/ 36 h 68"/>
              <a:gd name="T44" fmla="*/ 63 w 98"/>
              <a:gd name="T45" fmla="*/ 29 h 68"/>
              <a:gd name="T46" fmla="*/ 69 w 98"/>
              <a:gd name="T47" fmla="*/ 36 h 68"/>
              <a:gd name="T48" fmla="*/ 63 w 98"/>
              <a:gd name="T49" fmla="*/ 42 h 68"/>
              <a:gd name="T50" fmla="*/ 49 w 98"/>
              <a:gd name="T51" fmla="*/ 25 h 68"/>
              <a:gd name="T52" fmla="*/ 43 w 98"/>
              <a:gd name="T53" fmla="*/ 19 h 68"/>
              <a:gd name="T54" fmla="*/ 49 w 98"/>
              <a:gd name="T55" fmla="*/ 13 h 68"/>
              <a:gd name="T56" fmla="*/ 55 w 98"/>
              <a:gd name="T57" fmla="*/ 19 h 68"/>
              <a:gd name="T58" fmla="*/ 49 w 98"/>
              <a:gd name="T59" fmla="*/ 25 h 68"/>
              <a:gd name="T60" fmla="*/ 34 w 98"/>
              <a:gd name="T61" fmla="*/ 44 h 68"/>
              <a:gd name="T62" fmla="*/ 25 w 98"/>
              <a:gd name="T63" fmla="*/ 36 h 68"/>
              <a:gd name="T64" fmla="*/ 34 w 98"/>
              <a:gd name="T65" fmla="*/ 27 h 68"/>
              <a:gd name="T66" fmla="*/ 43 w 98"/>
              <a:gd name="T67" fmla="*/ 36 h 68"/>
              <a:gd name="T68" fmla="*/ 34 w 98"/>
              <a:gd name="T69" fmla="*/ 44 h 68"/>
              <a:gd name="T70" fmla="*/ 20 w 98"/>
              <a:gd name="T71" fmla="*/ 25 h 68"/>
              <a:gd name="T72" fmla="*/ 13 w 98"/>
              <a:gd name="T73" fmla="*/ 18 h 68"/>
              <a:gd name="T74" fmla="*/ 20 w 98"/>
              <a:gd name="T75" fmla="*/ 11 h 68"/>
              <a:gd name="T76" fmla="*/ 26 w 98"/>
              <a:gd name="T77" fmla="*/ 18 h 68"/>
              <a:gd name="T78" fmla="*/ 20 w 98"/>
              <a:gd name="T79" fmla="*/ 25 h 68"/>
              <a:gd name="T80" fmla="*/ 89 w 98"/>
              <a:gd name="T81" fmla="*/ 14 h 68"/>
              <a:gd name="T82" fmla="*/ 83 w 98"/>
              <a:gd name="T83" fmla="*/ 5 h 68"/>
              <a:gd name="T84" fmla="*/ 83 w 98"/>
              <a:gd name="T85" fmla="*/ 3 h 68"/>
              <a:gd name="T86" fmla="*/ 70 w 98"/>
              <a:gd name="T87" fmla="*/ 1 h 68"/>
              <a:gd name="T88" fmla="*/ 70 w 98"/>
              <a:gd name="T89" fmla="*/ 2 h 68"/>
              <a:gd name="T90" fmla="*/ 49 w 98"/>
              <a:gd name="T91" fmla="*/ 9 h 68"/>
              <a:gd name="T92" fmla="*/ 28 w 98"/>
              <a:gd name="T93" fmla="*/ 2 h 68"/>
              <a:gd name="T94" fmla="*/ 28 w 98"/>
              <a:gd name="T95" fmla="*/ 1 h 68"/>
              <a:gd name="T96" fmla="*/ 15 w 98"/>
              <a:gd name="T97" fmla="*/ 3 h 68"/>
              <a:gd name="T98" fmla="*/ 15 w 98"/>
              <a:gd name="T99" fmla="*/ 5 h 68"/>
              <a:gd name="T100" fmla="*/ 9 w 98"/>
              <a:gd name="T101" fmla="*/ 14 h 68"/>
              <a:gd name="T102" fmla="*/ 2 w 98"/>
              <a:gd name="T103" fmla="*/ 54 h 68"/>
              <a:gd name="T104" fmla="*/ 10 w 98"/>
              <a:gd name="T105" fmla="*/ 67 h 68"/>
              <a:gd name="T106" fmla="*/ 28 w 98"/>
              <a:gd name="T107" fmla="*/ 53 h 68"/>
              <a:gd name="T108" fmla="*/ 70 w 98"/>
              <a:gd name="T109" fmla="*/ 53 h 68"/>
              <a:gd name="T110" fmla="*/ 88 w 98"/>
              <a:gd name="T111" fmla="*/ 67 h 68"/>
              <a:gd name="T112" fmla="*/ 96 w 98"/>
              <a:gd name="T113" fmla="*/ 54 h 68"/>
              <a:gd name="T114" fmla="*/ 89 w 98"/>
              <a:gd name="T115"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 h="68">
                <a:moveTo>
                  <a:pt x="86" y="21"/>
                </a:moveTo>
                <a:cubicBezTo>
                  <a:pt x="84" y="21"/>
                  <a:pt x="83" y="20"/>
                  <a:pt x="83" y="18"/>
                </a:cubicBezTo>
                <a:cubicBezTo>
                  <a:pt x="83" y="17"/>
                  <a:pt x="84" y="15"/>
                  <a:pt x="86" y="15"/>
                </a:cubicBezTo>
                <a:cubicBezTo>
                  <a:pt x="87" y="15"/>
                  <a:pt x="89" y="17"/>
                  <a:pt x="89" y="18"/>
                </a:cubicBezTo>
                <a:cubicBezTo>
                  <a:pt x="89" y="20"/>
                  <a:pt x="87" y="21"/>
                  <a:pt x="86" y="21"/>
                </a:cubicBezTo>
                <a:moveTo>
                  <a:pt x="78" y="14"/>
                </a:moveTo>
                <a:cubicBezTo>
                  <a:pt x="76" y="14"/>
                  <a:pt x="75" y="12"/>
                  <a:pt x="75" y="11"/>
                </a:cubicBezTo>
                <a:cubicBezTo>
                  <a:pt x="75" y="9"/>
                  <a:pt x="76" y="8"/>
                  <a:pt x="78" y="8"/>
                </a:cubicBezTo>
                <a:cubicBezTo>
                  <a:pt x="80" y="8"/>
                  <a:pt x="81" y="9"/>
                  <a:pt x="81" y="11"/>
                </a:cubicBezTo>
                <a:cubicBezTo>
                  <a:pt x="81" y="12"/>
                  <a:pt x="80" y="14"/>
                  <a:pt x="78" y="14"/>
                </a:cubicBezTo>
                <a:moveTo>
                  <a:pt x="78" y="29"/>
                </a:moveTo>
                <a:cubicBezTo>
                  <a:pt x="76" y="29"/>
                  <a:pt x="75" y="27"/>
                  <a:pt x="75" y="26"/>
                </a:cubicBezTo>
                <a:cubicBezTo>
                  <a:pt x="75" y="24"/>
                  <a:pt x="76" y="23"/>
                  <a:pt x="78" y="23"/>
                </a:cubicBezTo>
                <a:cubicBezTo>
                  <a:pt x="80" y="23"/>
                  <a:pt x="81" y="24"/>
                  <a:pt x="81" y="26"/>
                </a:cubicBezTo>
                <a:cubicBezTo>
                  <a:pt x="81" y="27"/>
                  <a:pt x="80" y="29"/>
                  <a:pt x="78" y="29"/>
                </a:cubicBezTo>
                <a:moveTo>
                  <a:pt x="70" y="21"/>
                </a:moveTo>
                <a:cubicBezTo>
                  <a:pt x="68" y="21"/>
                  <a:pt x="67" y="20"/>
                  <a:pt x="67" y="18"/>
                </a:cubicBezTo>
                <a:cubicBezTo>
                  <a:pt x="67" y="17"/>
                  <a:pt x="68" y="15"/>
                  <a:pt x="70" y="15"/>
                </a:cubicBezTo>
                <a:cubicBezTo>
                  <a:pt x="72" y="15"/>
                  <a:pt x="73" y="17"/>
                  <a:pt x="73" y="18"/>
                </a:cubicBezTo>
                <a:cubicBezTo>
                  <a:pt x="73" y="20"/>
                  <a:pt x="72" y="21"/>
                  <a:pt x="70" y="21"/>
                </a:cubicBezTo>
                <a:moveTo>
                  <a:pt x="63" y="42"/>
                </a:moveTo>
                <a:cubicBezTo>
                  <a:pt x="59" y="42"/>
                  <a:pt x="56" y="39"/>
                  <a:pt x="56" y="36"/>
                </a:cubicBezTo>
                <a:cubicBezTo>
                  <a:pt x="56" y="32"/>
                  <a:pt x="59" y="29"/>
                  <a:pt x="63" y="29"/>
                </a:cubicBezTo>
                <a:cubicBezTo>
                  <a:pt x="66" y="29"/>
                  <a:pt x="69" y="32"/>
                  <a:pt x="69" y="36"/>
                </a:cubicBezTo>
                <a:cubicBezTo>
                  <a:pt x="69" y="39"/>
                  <a:pt x="66" y="42"/>
                  <a:pt x="63" y="42"/>
                </a:cubicBezTo>
                <a:moveTo>
                  <a:pt x="49" y="25"/>
                </a:moveTo>
                <a:cubicBezTo>
                  <a:pt x="46" y="25"/>
                  <a:pt x="43" y="22"/>
                  <a:pt x="43" y="19"/>
                </a:cubicBezTo>
                <a:cubicBezTo>
                  <a:pt x="43" y="15"/>
                  <a:pt x="46" y="13"/>
                  <a:pt x="49" y="13"/>
                </a:cubicBezTo>
                <a:cubicBezTo>
                  <a:pt x="52" y="13"/>
                  <a:pt x="55" y="15"/>
                  <a:pt x="55" y="19"/>
                </a:cubicBezTo>
                <a:cubicBezTo>
                  <a:pt x="55" y="22"/>
                  <a:pt x="52" y="25"/>
                  <a:pt x="49" y="25"/>
                </a:cubicBezTo>
                <a:moveTo>
                  <a:pt x="34" y="44"/>
                </a:moveTo>
                <a:cubicBezTo>
                  <a:pt x="29" y="44"/>
                  <a:pt x="25" y="40"/>
                  <a:pt x="25" y="36"/>
                </a:cubicBezTo>
                <a:cubicBezTo>
                  <a:pt x="25" y="31"/>
                  <a:pt x="29" y="27"/>
                  <a:pt x="34" y="27"/>
                </a:cubicBezTo>
                <a:cubicBezTo>
                  <a:pt x="39" y="27"/>
                  <a:pt x="43" y="31"/>
                  <a:pt x="43" y="36"/>
                </a:cubicBezTo>
                <a:cubicBezTo>
                  <a:pt x="43" y="40"/>
                  <a:pt x="39" y="44"/>
                  <a:pt x="34" y="44"/>
                </a:cubicBezTo>
                <a:moveTo>
                  <a:pt x="20" y="25"/>
                </a:moveTo>
                <a:cubicBezTo>
                  <a:pt x="16" y="25"/>
                  <a:pt x="13" y="22"/>
                  <a:pt x="13" y="18"/>
                </a:cubicBezTo>
                <a:cubicBezTo>
                  <a:pt x="13" y="14"/>
                  <a:pt x="16" y="11"/>
                  <a:pt x="20" y="11"/>
                </a:cubicBezTo>
                <a:cubicBezTo>
                  <a:pt x="23" y="11"/>
                  <a:pt x="26" y="14"/>
                  <a:pt x="26" y="18"/>
                </a:cubicBezTo>
                <a:cubicBezTo>
                  <a:pt x="26" y="22"/>
                  <a:pt x="23" y="25"/>
                  <a:pt x="20" y="25"/>
                </a:cubicBezTo>
                <a:moveTo>
                  <a:pt x="89" y="14"/>
                </a:moveTo>
                <a:cubicBezTo>
                  <a:pt x="88" y="11"/>
                  <a:pt x="86" y="7"/>
                  <a:pt x="83" y="5"/>
                </a:cubicBezTo>
                <a:cubicBezTo>
                  <a:pt x="83" y="3"/>
                  <a:pt x="83" y="3"/>
                  <a:pt x="83" y="3"/>
                </a:cubicBezTo>
                <a:cubicBezTo>
                  <a:pt x="79" y="0"/>
                  <a:pt x="70" y="1"/>
                  <a:pt x="70" y="1"/>
                </a:cubicBezTo>
                <a:cubicBezTo>
                  <a:pt x="70" y="2"/>
                  <a:pt x="70" y="2"/>
                  <a:pt x="70" y="2"/>
                </a:cubicBezTo>
                <a:cubicBezTo>
                  <a:pt x="63" y="3"/>
                  <a:pt x="64" y="9"/>
                  <a:pt x="49" y="9"/>
                </a:cubicBezTo>
                <a:cubicBezTo>
                  <a:pt x="34" y="9"/>
                  <a:pt x="35" y="3"/>
                  <a:pt x="28" y="2"/>
                </a:cubicBezTo>
                <a:cubicBezTo>
                  <a:pt x="28" y="1"/>
                  <a:pt x="28" y="1"/>
                  <a:pt x="28" y="1"/>
                </a:cubicBezTo>
                <a:cubicBezTo>
                  <a:pt x="28" y="1"/>
                  <a:pt x="19" y="0"/>
                  <a:pt x="15" y="3"/>
                </a:cubicBezTo>
                <a:cubicBezTo>
                  <a:pt x="15" y="5"/>
                  <a:pt x="15" y="5"/>
                  <a:pt x="15" y="5"/>
                </a:cubicBezTo>
                <a:cubicBezTo>
                  <a:pt x="12" y="7"/>
                  <a:pt x="10" y="11"/>
                  <a:pt x="9" y="14"/>
                </a:cubicBezTo>
                <a:cubicBezTo>
                  <a:pt x="5" y="21"/>
                  <a:pt x="0" y="40"/>
                  <a:pt x="2" y="54"/>
                </a:cubicBezTo>
                <a:cubicBezTo>
                  <a:pt x="3" y="65"/>
                  <a:pt x="5" y="67"/>
                  <a:pt x="10" y="67"/>
                </a:cubicBezTo>
                <a:cubicBezTo>
                  <a:pt x="15" y="68"/>
                  <a:pt x="22" y="58"/>
                  <a:pt x="28" y="53"/>
                </a:cubicBezTo>
                <a:cubicBezTo>
                  <a:pt x="36" y="48"/>
                  <a:pt x="62" y="48"/>
                  <a:pt x="70" y="53"/>
                </a:cubicBezTo>
                <a:cubicBezTo>
                  <a:pt x="76" y="58"/>
                  <a:pt x="83" y="68"/>
                  <a:pt x="88" y="67"/>
                </a:cubicBezTo>
                <a:cubicBezTo>
                  <a:pt x="93" y="67"/>
                  <a:pt x="95" y="65"/>
                  <a:pt x="96" y="54"/>
                </a:cubicBezTo>
                <a:cubicBezTo>
                  <a:pt x="98" y="40"/>
                  <a:pt x="93" y="21"/>
                  <a:pt x="89" y="14"/>
                </a:cubicBezTo>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66" name="Freeform 114"/>
          <p:cNvSpPr>
            <a:spLocks noChangeAspect="1" noEditPoints="1"/>
          </p:cNvSpPr>
          <p:nvPr/>
        </p:nvSpPr>
        <p:spPr bwMode="black">
          <a:xfrm>
            <a:off x="1450787" y="1543784"/>
            <a:ext cx="392175" cy="309946"/>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67" name="Freeform 116"/>
          <p:cNvSpPr>
            <a:spLocks noChangeAspect="1" noEditPoints="1"/>
          </p:cNvSpPr>
          <p:nvPr/>
        </p:nvSpPr>
        <p:spPr bwMode="black">
          <a:xfrm>
            <a:off x="553942" y="1548531"/>
            <a:ext cx="376362" cy="300453"/>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69" name="Freeform 68"/>
          <p:cNvSpPr>
            <a:spLocks noChangeAspect="1" noChangeArrowheads="1"/>
          </p:cNvSpPr>
          <p:nvPr/>
        </p:nvSpPr>
        <p:spPr bwMode="black">
          <a:xfrm>
            <a:off x="2432234" y="1533353"/>
            <a:ext cx="259354" cy="330809"/>
          </a:xfrm>
          <a:custGeom>
            <a:avLst/>
            <a:gdLst>
              <a:gd name="connsiteX0" fmla="*/ 559482 w 1107662"/>
              <a:gd name="connsiteY0" fmla="*/ 339080 h 1412834"/>
              <a:gd name="connsiteX1" fmla="*/ 367336 w 1107662"/>
              <a:gd name="connsiteY1" fmla="*/ 534052 h 1412834"/>
              <a:gd name="connsiteX2" fmla="*/ 559482 w 1107662"/>
              <a:gd name="connsiteY2" fmla="*/ 729024 h 1412834"/>
              <a:gd name="connsiteX3" fmla="*/ 751628 w 1107662"/>
              <a:gd name="connsiteY3" fmla="*/ 534052 h 1412834"/>
              <a:gd name="connsiteX4" fmla="*/ 559482 w 1107662"/>
              <a:gd name="connsiteY4" fmla="*/ 339080 h 1412834"/>
              <a:gd name="connsiteX5" fmla="*/ 559481 w 1107662"/>
              <a:gd name="connsiteY5" fmla="*/ 0 h 1412834"/>
              <a:gd name="connsiteX6" fmla="*/ 1090707 w 1107662"/>
              <a:gd name="connsiteY6" fmla="*/ 534052 h 1412834"/>
              <a:gd name="connsiteX7" fmla="*/ 766258 w 1107662"/>
              <a:gd name="connsiteY7" fmla="*/ 1026136 h 1412834"/>
              <a:gd name="connsiteX8" fmla="*/ 710926 w 1107662"/>
              <a:gd name="connsiteY8" fmla="*/ 1043403 h 1412834"/>
              <a:gd name="connsiteX9" fmla="*/ 1107662 w 1107662"/>
              <a:gd name="connsiteY9" fmla="*/ 1209385 h 1412834"/>
              <a:gd name="connsiteX10" fmla="*/ 1107662 w 1107662"/>
              <a:gd name="connsiteY10" fmla="*/ 1412834 h 1412834"/>
              <a:gd name="connsiteX11" fmla="*/ 0 w 1107662"/>
              <a:gd name="connsiteY11" fmla="*/ 1412834 h 1412834"/>
              <a:gd name="connsiteX12" fmla="*/ 0 w 1107662"/>
              <a:gd name="connsiteY12" fmla="*/ 1209385 h 1412834"/>
              <a:gd name="connsiteX13" fmla="*/ 401563 w 1107662"/>
              <a:gd name="connsiteY13" fmla="*/ 1041383 h 1412834"/>
              <a:gd name="connsiteX14" fmla="*/ 352704 w 1107662"/>
              <a:gd name="connsiteY14" fmla="*/ 1026136 h 1412834"/>
              <a:gd name="connsiteX15" fmla="*/ 28255 w 1107662"/>
              <a:gd name="connsiteY15" fmla="*/ 534052 h 1412834"/>
              <a:gd name="connsiteX16" fmla="*/ 559481 w 1107662"/>
              <a:gd name="connsiteY16" fmla="*/ 0 h 141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7662" h="1412834">
                <a:moveTo>
                  <a:pt x="559482" y="339080"/>
                </a:moveTo>
                <a:cubicBezTo>
                  <a:pt x="453363" y="339080"/>
                  <a:pt x="367336" y="426372"/>
                  <a:pt x="367336" y="534052"/>
                </a:cubicBezTo>
                <a:cubicBezTo>
                  <a:pt x="367336" y="641732"/>
                  <a:pt x="453363" y="729024"/>
                  <a:pt x="559482" y="729024"/>
                </a:cubicBezTo>
                <a:cubicBezTo>
                  <a:pt x="665601" y="729024"/>
                  <a:pt x="751628" y="641732"/>
                  <a:pt x="751628" y="534052"/>
                </a:cubicBezTo>
                <a:cubicBezTo>
                  <a:pt x="751628" y="426372"/>
                  <a:pt x="665601" y="339080"/>
                  <a:pt x="559482" y="339080"/>
                </a:cubicBezTo>
                <a:close/>
                <a:moveTo>
                  <a:pt x="559481" y="0"/>
                </a:moveTo>
                <a:cubicBezTo>
                  <a:pt x="852869" y="0"/>
                  <a:pt x="1090707" y="239103"/>
                  <a:pt x="1090707" y="534052"/>
                </a:cubicBezTo>
                <a:cubicBezTo>
                  <a:pt x="1090707" y="755264"/>
                  <a:pt x="956923" y="945062"/>
                  <a:pt x="766258" y="1026136"/>
                </a:cubicBezTo>
                <a:lnTo>
                  <a:pt x="710926" y="1043403"/>
                </a:lnTo>
                <a:lnTo>
                  <a:pt x="1107662" y="1209385"/>
                </a:lnTo>
                <a:lnTo>
                  <a:pt x="1107662" y="1412834"/>
                </a:lnTo>
                <a:lnTo>
                  <a:pt x="0" y="1412834"/>
                </a:lnTo>
                <a:lnTo>
                  <a:pt x="0" y="1209385"/>
                </a:lnTo>
                <a:lnTo>
                  <a:pt x="401563" y="1041383"/>
                </a:lnTo>
                <a:lnTo>
                  <a:pt x="352704" y="1026136"/>
                </a:lnTo>
                <a:cubicBezTo>
                  <a:pt x="162039" y="945062"/>
                  <a:pt x="28255" y="755264"/>
                  <a:pt x="28255" y="534052"/>
                </a:cubicBezTo>
                <a:cubicBezTo>
                  <a:pt x="28255" y="239103"/>
                  <a:pt x="266093" y="0"/>
                  <a:pt x="559481"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73"/>
          <p:cNvSpPr>
            <a:spLocks noChangeAspect="1"/>
          </p:cNvSpPr>
          <p:nvPr/>
        </p:nvSpPr>
        <p:spPr bwMode="black">
          <a:xfrm>
            <a:off x="7777812" y="1471964"/>
            <a:ext cx="548640" cy="453586"/>
          </a:xfrm>
          <a:custGeom>
            <a:avLst/>
            <a:gdLst>
              <a:gd name="connsiteX0" fmla="*/ 731441 w 1073065"/>
              <a:gd name="connsiteY0" fmla="*/ 533748 h 887153"/>
              <a:gd name="connsiteX1" fmla="*/ 759927 w 1073065"/>
              <a:gd name="connsiteY1" fmla="*/ 562183 h 887153"/>
              <a:gd name="connsiteX2" fmla="*/ 759927 w 1073065"/>
              <a:gd name="connsiteY2" fmla="*/ 740916 h 887153"/>
              <a:gd name="connsiteX3" fmla="*/ 731441 w 1073065"/>
              <a:gd name="connsiteY3" fmla="*/ 769351 h 887153"/>
              <a:gd name="connsiteX4" fmla="*/ 702954 w 1073065"/>
              <a:gd name="connsiteY4" fmla="*/ 740916 h 887153"/>
              <a:gd name="connsiteX5" fmla="*/ 702954 w 1073065"/>
              <a:gd name="connsiteY5" fmla="*/ 562183 h 887153"/>
              <a:gd name="connsiteX6" fmla="*/ 731441 w 1073065"/>
              <a:gd name="connsiteY6" fmla="*/ 533748 h 887153"/>
              <a:gd name="connsiteX7" fmla="*/ 612569 w 1073065"/>
              <a:gd name="connsiteY7" fmla="*/ 489198 h 887153"/>
              <a:gd name="connsiteX8" fmla="*/ 640841 w 1073065"/>
              <a:gd name="connsiteY8" fmla="*/ 517610 h 887153"/>
              <a:gd name="connsiteX9" fmla="*/ 640841 w 1073065"/>
              <a:gd name="connsiteY9" fmla="*/ 785490 h 887153"/>
              <a:gd name="connsiteX10" fmla="*/ 612569 w 1073065"/>
              <a:gd name="connsiteY10" fmla="*/ 813902 h 887153"/>
              <a:gd name="connsiteX11" fmla="*/ 584296 w 1073065"/>
              <a:gd name="connsiteY11" fmla="*/ 785490 h 887153"/>
              <a:gd name="connsiteX12" fmla="*/ 584296 w 1073065"/>
              <a:gd name="connsiteY12" fmla="*/ 517610 h 887153"/>
              <a:gd name="connsiteX13" fmla="*/ 612569 w 1073065"/>
              <a:gd name="connsiteY13" fmla="*/ 489198 h 887153"/>
              <a:gd name="connsiteX14" fmla="*/ 374181 w 1073065"/>
              <a:gd name="connsiteY14" fmla="*/ 489198 h 887153"/>
              <a:gd name="connsiteX15" fmla="*/ 402667 w 1073065"/>
              <a:gd name="connsiteY15" fmla="*/ 517610 h 887153"/>
              <a:gd name="connsiteX16" fmla="*/ 402667 w 1073065"/>
              <a:gd name="connsiteY16" fmla="*/ 785490 h 887153"/>
              <a:gd name="connsiteX17" fmla="*/ 374181 w 1073065"/>
              <a:gd name="connsiteY17" fmla="*/ 813902 h 887153"/>
              <a:gd name="connsiteX18" fmla="*/ 345694 w 1073065"/>
              <a:gd name="connsiteY18" fmla="*/ 785490 h 887153"/>
              <a:gd name="connsiteX19" fmla="*/ 345694 w 1073065"/>
              <a:gd name="connsiteY19" fmla="*/ 517610 h 887153"/>
              <a:gd name="connsiteX20" fmla="*/ 374181 w 1073065"/>
              <a:gd name="connsiteY20" fmla="*/ 489198 h 887153"/>
              <a:gd name="connsiteX21" fmla="*/ 493910 w 1073065"/>
              <a:gd name="connsiteY21" fmla="*/ 415090 h 887153"/>
              <a:gd name="connsiteX22" fmla="*/ 522182 w 1073065"/>
              <a:gd name="connsiteY22" fmla="*/ 443515 h 887153"/>
              <a:gd name="connsiteX23" fmla="*/ 522182 w 1073065"/>
              <a:gd name="connsiteY23" fmla="*/ 858728 h 887153"/>
              <a:gd name="connsiteX24" fmla="*/ 493910 w 1073065"/>
              <a:gd name="connsiteY24" fmla="*/ 887153 h 887153"/>
              <a:gd name="connsiteX25" fmla="*/ 465637 w 1073065"/>
              <a:gd name="connsiteY25" fmla="*/ 858728 h 887153"/>
              <a:gd name="connsiteX26" fmla="*/ 465637 w 1073065"/>
              <a:gd name="connsiteY26" fmla="*/ 443515 h 887153"/>
              <a:gd name="connsiteX27" fmla="*/ 493910 w 1073065"/>
              <a:gd name="connsiteY27" fmla="*/ 415090 h 887153"/>
              <a:gd name="connsiteX28" fmla="*/ 702868 w 1073065"/>
              <a:gd name="connsiteY28" fmla="*/ 0 h 887153"/>
              <a:gd name="connsiteX29" fmla="*/ 855004 w 1073065"/>
              <a:gd name="connsiteY29" fmla="*/ 65987 h 887153"/>
              <a:gd name="connsiteX30" fmla="*/ 915858 w 1073065"/>
              <a:gd name="connsiteY30" fmla="*/ 219278 h 887153"/>
              <a:gd name="connsiteX31" fmla="*/ 915858 w 1073065"/>
              <a:gd name="connsiteY31" fmla="*/ 235521 h 887153"/>
              <a:gd name="connsiteX32" fmla="*/ 1011197 w 1073065"/>
              <a:gd name="connsiteY32" fmla="*/ 293386 h 887153"/>
              <a:gd name="connsiteX33" fmla="*/ 1073065 w 1073065"/>
              <a:gd name="connsiteY33" fmla="*/ 446678 h 887153"/>
              <a:gd name="connsiteX34" fmla="*/ 1011197 w 1073065"/>
              <a:gd name="connsiteY34" fmla="*/ 600985 h 887153"/>
              <a:gd name="connsiteX35" fmla="*/ 855004 w 1073065"/>
              <a:gd name="connsiteY35" fmla="*/ 666971 h 887153"/>
              <a:gd name="connsiteX36" fmla="*/ 808349 w 1073065"/>
              <a:gd name="connsiteY36" fmla="*/ 666971 h 887153"/>
              <a:gd name="connsiteX37" fmla="*/ 808349 w 1073065"/>
              <a:gd name="connsiteY37" fmla="*/ 606061 h 887153"/>
              <a:gd name="connsiteX38" fmla="*/ 855004 w 1073065"/>
              <a:gd name="connsiteY38" fmla="*/ 606061 h 887153"/>
              <a:gd name="connsiteX39" fmla="*/ 1012211 w 1073065"/>
              <a:gd name="connsiteY39" fmla="*/ 446678 h 887153"/>
              <a:gd name="connsiteX40" fmla="*/ 855004 w 1073065"/>
              <a:gd name="connsiteY40" fmla="*/ 288310 h 887153"/>
              <a:gd name="connsiteX41" fmla="*/ 842833 w 1073065"/>
              <a:gd name="connsiteY41" fmla="*/ 292371 h 887153"/>
              <a:gd name="connsiteX42" fmla="*/ 855004 w 1073065"/>
              <a:gd name="connsiteY42" fmla="*/ 219278 h 887153"/>
              <a:gd name="connsiteX43" fmla="*/ 702868 w 1073065"/>
              <a:gd name="connsiteY43" fmla="*/ 60911 h 887153"/>
              <a:gd name="connsiteX44" fmla="*/ 545661 w 1073065"/>
              <a:gd name="connsiteY44" fmla="*/ 202020 h 887153"/>
              <a:gd name="connsiteX45" fmla="*/ 431052 w 1073065"/>
              <a:gd name="connsiteY45" fmla="*/ 151261 h 887153"/>
              <a:gd name="connsiteX46" fmla="*/ 273845 w 1073065"/>
              <a:gd name="connsiteY46" fmla="*/ 301507 h 887153"/>
              <a:gd name="connsiteX47" fmla="*/ 218062 w 1073065"/>
              <a:gd name="connsiteY47" fmla="*/ 288310 h 887153"/>
              <a:gd name="connsiteX48" fmla="*/ 60855 w 1073065"/>
              <a:gd name="connsiteY48" fmla="*/ 446678 h 887153"/>
              <a:gd name="connsiteX49" fmla="*/ 218062 w 1073065"/>
              <a:gd name="connsiteY49" fmla="*/ 606061 h 887153"/>
              <a:gd name="connsiteX50" fmla="*/ 293115 w 1073065"/>
              <a:gd name="connsiteY50" fmla="*/ 606061 h 887153"/>
              <a:gd name="connsiteX51" fmla="*/ 293115 w 1073065"/>
              <a:gd name="connsiteY51" fmla="*/ 666971 h 887153"/>
              <a:gd name="connsiteX52" fmla="*/ 218062 w 1073065"/>
              <a:gd name="connsiteY52" fmla="*/ 666971 h 887153"/>
              <a:gd name="connsiteX53" fmla="*/ 64912 w 1073065"/>
              <a:gd name="connsiteY53" fmla="*/ 600985 h 887153"/>
              <a:gd name="connsiteX54" fmla="*/ 0 w 1073065"/>
              <a:gd name="connsiteY54" fmla="*/ 446678 h 887153"/>
              <a:gd name="connsiteX55" fmla="*/ 64912 w 1073065"/>
              <a:gd name="connsiteY55" fmla="*/ 292371 h 887153"/>
              <a:gd name="connsiteX56" fmla="*/ 218062 w 1073065"/>
              <a:gd name="connsiteY56" fmla="*/ 227400 h 887153"/>
              <a:gd name="connsiteX57" fmla="*/ 227190 w 1073065"/>
              <a:gd name="connsiteY57" fmla="*/ 227400 h 887153"/>
              <a:gd name="connsiteX58" fmla="*/ 279930 w 1073065"/>
              <a:gd name="connsiteY58" fmla="*/ 149231 h 887153"/>
              <a:gd name="connsiteX59" fmla="*/ 431052 w 1073065"/>
              <a:gd name="connsiteY59" fmla="*/ 90351 h 887153"/>
              <a:gd name="connsiteX60" fmla="*/ 515234 w 1073065"/>
              <a:gd name="connsiteY60" fmla="*/ 106594 h 887153"/>
              <a:gd name="connsiteX61" fmla="*/ 702868 w 1073065"/>
              <a:gd name="connsiteY61" fmla="*/ 0 h 88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073065" h="887153">
                <a:moveTo>
                  <a:pt x="731441" y="533748"/>
                </a:moveTo>
                <a:cubicBezTo>
                  <a:pt x="747719" y="533748"/>
                  <a:pt x="759927" y="545934"/>
                  <a:pt x="759927" y="562183"/>
                </a:cubicBezTo>
                <a:cubicBezTo>
                  <a:pt x="759927" y="562183"/>
                  <a:pt x="759927" y="562183"/>
                  <a:pt x="759927" y="740916"/>
                </a:cubicBezTo>
                <a:cubicBezTo>
                  <a:pt x="759927" y="756149"/>
                  <a:pt x="747719" y="769351"/>
                  <a:pt x="731441" y="769351"/>
                </a:cubicBezTo>
                <a:cubicBezTo>
                  <a:pt x="716180" y="769351"/>
                  <a:pt x="702954" y="756149"/>
                  <a:pt x="702954" y="740916"/>
                </a:cubicBezTo>
                <a:cubicBezTo>
                  <a:pt x="702954" y="740916"/>
                  <a:pt x="702954" y="740916"/>
                  <a:pt x="702954" y="562183"/>
                </a:cubicBezTo>
                <a:cubicBezTo>
                  <a:pt x="702954" y="545934"/>
                  <a:pt x="716180" y="533748"/>
                  <a:pt x="731441" y="533748"/>
                </a:cubicBezTo>
                <a:close/>
                <a:moveTo>
                  <a:pt x="612569" y="489198"/>
                </a:moveTo>
                <a:cubicBezTo>
                  <a:pt x="627715" y="489198"/>
                  <a:pt x="640841" y="501374"/>
                  <a:pt x="640841" y="517610"/>
                </a:cubicBezTo>
                <a:cubicBezTo>
                  <a:pt x="640841" y="517610"/>
                  <a:pt x="640841" y="517610"/>
                  <a:pt x="640841" y="785490"/>
                </a:cubicBezTo>
                <a:cubicBezTo>
                  <a:pt x="640841" y="800711"/>
                  <a:pt x="627715" y="813902"/>
                  <a:pt x="612569" y="813902"/>
                </a:cubicBezTo>
                <a:cubicBezTo>
                  <a:pt x="597423" y="813902"/>
                  <a:pt x="584296" y="800711"/>
                  <a:pt x="584296" y="785490"/>
                </a:cubicBezTo>
                <a:cubicBezTo>
                  <a:pt x="584296" y="785490"/>
                  <a:pt x="584296" y="785490"/>
                  <a:pt x="584296" y="517610"/>
                </a:cubicBezTo>
                <a:cubicBezTo>
                  <a:pt x="584296" y="501374"/>
                  <a:pt x="597423" y="489198"/>
                  <a:pt x="612569" y="489198"/>
                </a:cubicBezTo>
                <a:close/>
                <a:moveTo>
                  <a:pt x="374181" y="489198"/>
                </a:moveTo>
                <a:cubicBezTo>
                  <a:pt x="390459" y="489198"/>
                  <a:pt x="402667" y="501374"/>
                  <a:pt x="402667" y="517610"/>
                </a:cubicBezTo>
                <a:cubicBezTo>
                  <a:pt x="402667" y="517610"/>
                  <a:pt x="402667" y="517610"/>
                  <a:pt x="402667" y="785490"/>
                </a:cubicBezTo>
                <a:cubicBezTo>
                  <a:pt x="402667" y="800711"/>
                  <a:pt x="390459" y="813902"/>
                  <a:pt x="374181" y="813902"/>
                </a:cubicBezTo>
                <a:cubicBezTo>
                  <a:pt x="358920" y="813902"/>
                  <a:pt x="345694" y="800711"/>
                  <a:pt x="345694" y="785490"/>
                </a:cubicBezTo>
                <a:cubicBezTo>
                  <a:pt x="345694" y="785490"/>
                  <a:pt x="345694" y="785490"/>
                  <a:pt x="345694" y="517610"/>
                </a:cubicBezTo>
                <a:cubicBezTo>
                  <a:pt x="345694" y="501374"/>
                  <a:pt x="358920" y="489198"/>
                  <a:pt x="374181" y="489198"/>
                </a:cubicBezTo>
                <a:close/>
                <a:moveTo>
                  <a:pt x="493910" y="415090"/>
                </a:moveTo>
                <a:cubicBezTo>
                  <a:pt x="509056" y="415090"/>
                  <a:pt x="522182" y="428288"/>
                  <a:pt x="522182" y="443515"/>
                </a:cubicBezTo>
                <a:cubicBezTo>
                  <a:pt x="522182" y="443515"/>
                  <a:pt x="522182" y="443515"/>
                  <a:pt x="522182" y="858728"/>
                </a:cubicBezTo>
                <a:cubicBezTo>
                  <a:pt x="522182" y="873956"/>
                  <a:pt x="509056" y="887153"/>
                  <a:pt x="493910" y="887153"/>
                </a:cubicBezTo>
                <a:cubicBezTo>
                  <a:pt x="477754" y="887153"/>
                  <a:pt x="465637" y="873956"/>
                  <a:pt x="465637" y="858728"/>
                </a:cubicBezTo>
                <a:cubicBezTo>
                  <a:pt x="465637" y="858728"/>
                  <a:pt x="465637" y="858728"/>
                  <a:pt x="465637" y="443515"/>
                </a:cubicBezTo>
                <a:cubicBezTo>
                  <a:pt x="465637" y="428288"/>
                  <a:pt x="477754" y="415090"/>
                  <a:pt x="493910" y="415090"/>
                </a:cubicBezTo>
                <a:close/>
                <a:moveTo>
                  <a:pt x="702868" y="0"/>
                </a:moveTo>
                <a:cubicBezTo>
                  <a:pt x="759665" y="0"/>
                  <a:pt x="814434" y="23349"/>
                  <a:pt x="855004" y="65987"/>
                </a:cubicBezTo>
                <a:cubicBezTo>
                  <a:pt x="894559" y="107609"/>
                  <a:pt x="915858" y="162428"/>
                  <a:pt x="915858" y="219278"/>
                </a:cubicBezTo>
                <a:cubicBezTo>
                  <a:pt x="915858" y="225369"/>
                  <a:pt x="915858" y="230445"/>
                  <a:pt x="915858" y="235521"/>
                </a:cubicBezTo>
                <a:cubicBezTo>
                  <a:pt x="951357" y="245673"/>
                  <a:pt x="983812" y="264961"/>
                  <a:pt x="1011197" y="293386"/>
                </a:cubicBezTo>
                <a:cubicBezTo>
                  <a:pt x="1050752" y="333993"/>
                  <a:pt x="1073065" y="388813"/>
                  <a:pt x="1073065" y="446678"/>
                </a:cubicBezTo>
                <a:cubicBezTo>
                  <a:pt x="1073065" y="504543"/>
                  <a:pt x="1050752" y="559362"/>
                  <a:pt x="1011197" y="600985"/>
                </a:cubicBezTo>
                <a:cubicBezTo>
                  <a:pt x="969613" y="643622"/>
                  <a:pt x="914844" y="666971"/>
                  <a:pt x="855004" y="666971"/>
                </a:cubicBezTo>
                <a:cubicBezTo>
                  <a:pt x="855004" y="666971"/>
                  <a:pt x="855004" y="666971"/>
                  <a:pt x="808349" y="666971"/>
                </a:cubicBezTo>
                <a:cubicBezTo>
                  <a:pt x="808349" y="666971"/>
                  <a:pt x="808349" y="666971"/>
                  <a:pt x="808349" y="606061"/>
                </a:cubicBezTo>
                <a:cubicBezTo>
                  <a:pt x="855004" y="606061"/>
                  <a:pt x="855004" y="606061"/>
                  <a:pt x="855004" y="606061"/>
                </a:cubicBezTo>
                <a:cubicBezTo>
                  <a:pt x="944257" y="606061"/>
                  <a:pt x="1012211" y="532968"/>
                  <a:pt x="1012211" y="446678"/>
                </a:cubicBezTo>
                <a:cubicBezTo>
                  <a:pt x="1012211" y="361403"/>
                  <a:pt x="944257" y="288310"/>
                  <a:pt x="855004" y="288310"/>
                </a:cubicBezTo>
                <a:cubicBezTo>
                  <a:pt x="850947" y="288310"/>
                  <a:pt x="846890" y="288310"/>
                  <a:pt x="842833" y="292371"/>
                </a:cubicBezTo>
                <a:cubicBezTo>
                  <a:pt x="850947" y="271052"/>
                  <a:pt x="855004" y="245673"/>
                  <a:pt x="855004" y="219278"/>
                </a:cubicBezTo>
                <a:cubicBezTo>
                  <a:pt x="855004" y="134003"/>
                  <a:pt x="787050" y="60911"/>
                  <a:pt x="702868" y="60911"/>
                </a:cubicBezTo>
                <a:cubicBezTo>
                  <a:pt x="621729" y="60911"/>
                  <a:pt x="553775" y="124867"/>
                  <a:pt x="545661" y="202020"/>
                </a:cubicBezTo>
                <a:cubicBezTo>
                  <a:pt x="515234" y="168519"/>
                  <a:pt x="477707" y="151261"/>
                  <a:pt x="431052" y="151261"/>
                </a:cubicBezTo>
                <a:cubicBezTo>
                  <a:pt x="345856" y="151261"/>
                  <a:pt x="277902" y="215217"/>
                  <a:pt x="273845" y="301507"/>
                </a:cubicBezTo>
                <a:cubicBezTo>
                  <a:pt x="256603" y="292371"/>
                  <a:pt x="239361" y="288310"/>
                  <a:pt x="218062" y="288310"/>
                </a:cubicBezTo>
                <a:cubicBezTo>
                  <a:pt x="132866" y="288310"/>
                  <a:pt x="60855" y="361403"/>
                  <a:pt x="60855" y="446678"/>
                </a:cubicBezTo>
                <a:cubicBezTo>
                  <a:pt x="60855" y="532968"/>
                  <a:pt x="132866" y="606061"/>
                  <a:pt x="218062" y="606061"/>
                </a:cubicBezTo>
                <a:cubicBezTo>
                  <a:pt x="244432" y="606061"/>
                  <a:pt x="268774" y="606061"/>
                  <a:pt x="293115" y="606061"/>
                </a:cubicBezTo>
                <a:cubicBezTo>
                  <a:pt x="293115" y="606061"/>
                  <a:pt x="293115" y="606061"/>
                  <a:pt x="293115" y="666971"/>
                </a:cubicBezTo>
                <a:cubicBezTo>
                  <a:pt x="293115" y="666971"/>
                  <a:pt x="293115" y="666971"/>
                  <a:pt x="218062" y="666971"/>
                </a:cubicBezTo>
                <a:cubicBezTo>
                  <a:pt x="161264" y="666971"/>
                  <a:pt x="106495" y="643622"/>
                  <a:pt x="64912" y="600985"/>
                </a:cubicBezTo>
                <a:cubicBezTo>
                  <a:pt x="23328" y="559362"/>
                  <a:pt x="0" y="504543"/>
                  <a:pt x="0" y="446678"/>
                </a:cubicBezTo>
                <a:cubicBezTo>
                  <a:pt x="0" y="388813"/>
                  <a:pt x="23328" y="333993"/>
                  <a:pt x="64912" y="292371"/>
                </a:cubicBezTo>
                <a:cubicBezTo>
                  <a:pt x="106495" y="250749"/>
                  <a:pt x="161264" y="227400"/>
                  <a:pt x="218062" y="227400"/>
                </a:cubicBezTo>
                <a:cubicBezTo>
                  <a:pt x="221104" y="227400"/>
                  <a:pt x="224147" y="227400"/>
                  <a:pt x="227190" y="227400"/>
                </a:cubicBezTo>
                <a:cubicBezTo>
                  <a:pt x="239361" y="197959"/>
                  <a:pt x="256603" y="171565"/>
                  <a:pt x="279930" y="149231"/>
                </a:cubicBezTo>
                <a:cubicBezTo>
                  <a:pt x="320500" y="111669"/>
                  <a:pt x="373240" y="90351"/>
                  <a:pt x="431052" y="90351"/>
                </a:cubicBezTo>
                <a:cubicBezTo>
                  <a:pt x="460465" y="90351"/>
                  <a:pt x="489878" y="95427"/>
                  <a:pt x="515234" y="106594"/>
                </a:cubicBezTo>
                <a:cubicBezTo>
                  <a:pt x="554789" y="42637"/>
                  <a:pt x="624772" y="0"/>
                  <a:pt x="702868"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noAutofit/>
          </a:bodyPr>
          <a:lstStyle/>
          <a:p>
            <a:endParaRPr lang="en-US" dirty="0"/>
          </a:p>
        </p:txBody>
      </p:sp>
      <p:sp>
        <p:nvSpPr>
          <p:cNvPr id="28" name="Freeform 21"/>
          <p:cNvSpPr>
            <a:spLocks noChangeAspect="1" noEditPoints="1"/>
          </p:cNvSpPr>
          <p:nvPr/>
        </p:nvSpPr>
        <p:spPr bwMode="black">
          <a:xfrm>
            <a:off x="6862775" y="1527906"/>
            <a:ext cx="548640" cy="341703"/>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5"/>
          <p:cNvSpPr>
            <a:spLocks noChangeAspect="1" noEditPoints="1"/>
          </p:cNvSpPr>
          <p:nvPr/>
        </p:nvSpPr>
        <p:spPr bwMode="black">
          <a:xfrm>
            <a:off x="8692848" y="1528101"/>
            <a:ext cx="548640" cy="341312"/>
          </a:xfrm>
          <a:custGeom>
            <a:avLst/>
            <a:gdLst>
              <a:gd name="T0" fmla="*/ 997 w 1058"/>
              <a:gd name="T1" fmla="*/ 289 h 657"/>
              <a:gd name="T2" fmla="*/ 903 w 1058"/>
              <a:gd name="T3" fmla="*/ 232 h 657"/>
              <a:gd name="T4" fmla="*/ 903 w 1058"/>
              <a:gd name="T5" fmla="*/ 216 h 657"/>
              <a:gd name="T6" fmla="*/ 843 w 1058"/>
              <a:gd name="T7" fmla="*/ 65 h 657"/>
              <a:gd name="T8" fmla="*/ 693 w 1058"/>
              <a:gd name="T9" fmla="*/ 0 h 657"/>
              <a:gd name="T10" fmla="*/ 508 w 1058"/>
              <a:gd name="T11" fmla="*/ 105 h 657"/>
              <a:gd name="T12" fmla="*/ 425 w 1058"/>
              <a:gd name="T13" fmla="*/ 89 h 657"/>
              <a:gd name="T14" fmla="*/ 276 w 1058"/>
              <a:gd name="T15" fmla="*/ 147 h 657"/>
              <a:gd name="T16" fmla="*/ 224 w 1058"/>
              <a:gd name="T17" fmla="*/ 224 h 657"/>
              <a:gd name="T18" fmla="*/ 215 w 1058"/>
              <a:gd name="T19" fmla="*/ 224 h 657"/>
              <a:gd name="T20" fmla="*/ 64 w 1058"/>
              <a:gd name="T21" fmla="*/ 288 h 657"/>
              <a:gd name="T22" fmla="*/ 0 w 1058"/>
              <a:gd name="T23" fmla="*/ 440 h 657"/>
              <a:gd name="T24" fmla="*/ 64 w 1058"/>
              <a:gd name="T25" fmla="*/ 592 h 657"/>
              <a:gd name="T26" fmla="*/ 215 w 1058"/>
              <a:gd name="T27" fmla="*/ 657 h 657"/>
              <a:gd name="T28" fmla="*/ 843 w 1058"/>
              <a:gd name="T29" fmla="*/ 657 h 657"/>
              <a:gd name="T30" fmla="*/ 997 w 1058"/>
              <a:gd name="T31" fmla="*/ 592 h 657"/>
              <a:gd name="T32" fmla="*/ 1058 w 1058"/>
              <a:gd name="T33" fmla="*/ 440 h 657"/>
              <a:gd name="T34" fmla="*/ 997 w 1058"/>
              <a:gd name="T35" fmla="*/ 289 h 657"/>
              <a:gd name="T36" fmla="*/ 843 w 1058"/>
              <a:gd name="T37" fmla="*/ 597 h 657"/>
              <a:gd name="T38" fmla="*/ 692 w 1058"/>
              <a:gd name="T39" fmla="*/ 597 h 657"/>
              <a:gd name="T40" fmla="*/ 692 w 1058"/>
              <a:gd name="T41" fmla="*/ 437 h 657"/>
              <a:gd name="T42" fmla="*/ 777 w 1058"/>
              <a:gd name="T43" fmla="*/ 437 h 657"/>
              <a:gd name="T44" fmla="*/ 607 w 1058"/>
              <a:gd name="T45" fmla="*/ 220 h 657"/>
              <a:gd name="T46" fmla="*/ 438 w 1058"/>
              <a:gd name="T47" fmla="*/ 437 h 657"/>
              <a:gd name="T48" fmla="*/ 523 w 1058"/>
              <a:gd name="T49" fmla="*/ 437 h 657"/>
              <a:gd name="T50" fmla="*/ 523 w 1058"/>
              <a:gd name="T51" fmla="*/ 597 h 657"/>
              <a:gd name="T52" fmla="*/ 215 w 1058"/>
              <a:gd name="T53" fmla="*/ 597 h 657"/>
              <a:gd name="T54" fmla="*/ 60 w 1058"/>
              <a:gd name="T55" fmla="*/ 440 h 657"/>
              <a:gd name="T56" fmla="*/ 215 w 1058"/>
              <a:gd name="T57" fmla="*/ 284 h 657"/>
              <a:gd name="T58" fmla="*/ 270 w 1058"/>
              <a:gd name="T59" fmla="*/ 297 h 657"/>
              <a:gd name="T60" fmla="*/ 425 w 1058"/>
              <a:gd name="T61" fmla="*/ 149 h 657"/>
              <a:gd name="T62" fmla="*/ 538 w 1058"/>
              <a:gd name="T63" fmla="*/ 199 h 657"/>
              <a:gd name="T64" fmla="*/ 693 w 1058"/>
              <a:gd name="T65" fmla="*/ 60 h 657"/>
              <a:gd name="T66" fmla="*/ 843 w 1058"/>
              <a:gd name="T67" fmla="*/ 216 h 657"/>
              <a:gd name="T68" fmla="*/ 831 w 1058"/>
              <a:gd name="T69" fmla="*/ 288 h 657"/>
              <a:gd name="T70" fmla="*/ 843 w 1058"/>
              <a:gd name="T71" fmla="*/ 284 h 657"/>
              <a:gd name="T72" fmla="*/ 998 w 1058"/>
              <a:gd name="T73" fmla="*/ 440 h 657"/>
              <a:gd name="T74" fmla="*/ 843 w 1058"/>
              <a:gd name="T75" fmla="*/ 59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8" h="657">
                <a:moveTo>
                  <a:pt x="997" y="289"/>
                </a:moveTo>
                <a:cubicBezTo>
                  <a:pt x="970" y="261"/>
                  <a:pt x="938" y="242"/>
                  <a:pt x="903" y="232"/>
                </a:cubicBezTo>
                <a:cubicBezTo>
                  <a:pt x="903" y="227"/>
                  <a:pt x="903" y="222"/>
                  <a:pt x="903" y="216"/>
                </a:cubicBezTo>
                <a:cubicBezTo>
                  <a:pt x="903" y="160"/>
                  <a:pt x="882" y="106"/>
                  <a:pt x="843" y="65"/>
                </a:cubicBezTo>
                <a:cubicBezTo>
                  <a:pt x="803" y="23"/>
                  <a:pt x="749" y="0"/>
                  <a:pt x="693" y="0"/>
                </a:cubicBezTo>
                <a:cubicBezTo>
                  <a:pt x="616" y="0"/>
                  <a:pt x="547" y="42"/>
                  <a:pt x="508" y="105"/>
                </a:cubicBezTo>
                <a:cubicBezTo>
                  <a:pt x="483" y="94"/>
                  <a:pt x="454" y="89"/>
                  <a:pt x="425" y="89"/>
                </a:cubicBezTo>
                <a:cubicBezTo>
                  <a:pt x="368" y="89"/>
                  <a:pt x="316" y="110"/>
                  <a:pt x="276" y="147"/>
                </a:cubicBezTo>
                <a:cubicBezTo>
                  <a:pt x="253" y="169"/>
                  <a:pt x="236" y="195"/>
                  <a:pt x="224" y="224"/>
                </a:cubicBezTo>
                <a:cubicBezTo>
                  <a:pt x="221" y="224"/>
                  <a:pt x="218" y="224"/>
                  <a:pt x="215" y="224"/>
                </a:cubicBezTo>
                <a:cubicBezTo>
                  <a:pt x="159" y="224"/>
                  <a:pt x="105" y="247"/>
                  <a:pt x="64" y="288"/>
                </a:cubicBezTo>
                <a:cubicBezTo>
                  <a:pt x="23" y="329"/>
                  <a:pt x="0" y="383"/>
                  <a:pt x="0" y="440"/>
                </a:cubicBezTo>
                <a:cubicBezTo>
                  <a:pt x="0" y="497"/>
                  <a:pt x="23" y="551"/>
                  <a:pt x="64" y="592"/>
                </a:cubicBezTo>
                <a:cubicBezTo>
                  <a:pt x="105" y="634"/>
                  <a:pt x="159" y="657"/>
                  <a:pt x="215" y="657"/>
                </a:cubicBezTo>
                <a:cubicBezTo>
                  <a:pt x="843" y="657"/>
                  <a:pt x="843" y="657"/>
                  <a:pt x="843" y="657"/>
                </a:cubicBezTo>
                <a:cubicBezTo>
                  <a:pt x="902" y="657"/>
                  <a:pt x="956" y="634"/>
                  <a:pt x="997" y="592"/>
                </a:cubicBezTo>
                <a:cubicBezTo>
                  <a:pt x="1036" y="551"/>
                  <a:pt x="1058" y="497"/>
                  <a:pt x="1058" y="440"/>
                </a:cubicBezTo>
                <a:cubicBezTo>
                  <a:pt x="1058" y="383"/>
                  <a:pt x="1036" y="329"/>
                  <a:pt x="997" y="289"/>
                </a:cubicBezTo>
                <a:close/>
                <a:moveTo>
                  <a:pt x="843" y="597"/>
                </a:moveTo>
                <a:cubicBezTo>
                  <a:pt x="843" y="597"/>
                  <a:pt x="843" y="597"/>
                  <a:pt x="692" y="597"/>
                </a:cubicBezTo>
                <a:cubicBezTo>
                  <a:pt x="692" y="437"/>
                  <a:pt x="692" y="437"/>
                  <a:pt x="692" y="437"/>
                </a:cubicBezTo>
                <a:cubicBezTo>
                  <a:pt x="777" y="437"/>
                  <a:pt x="777" y="437"/>
                  <a:pt x="777" y="437"/>
                </a:cubicBezTo>
                <a:cubicBezTo>
                  <a:pt x="607" y="220"/>
                  <a:pt x="607" y="220"/>
                  <a:pt x="607" y="220"/>
                </a:cubicBezTo>
                <a:cubicBezTo>
                  <a:pt x="438" y="437"/>
                  <a:pt x="438" y="437"/>
                  <a:pt x="438" y="437"/>
                </a:cubicBezTo>
                <a:cubicBezTo>
                  <a:pt x="523" y="437"/>
                  <a:pt x="523" y="437"/>
                  <a:pt x="523" y="437"/>
                </a:cubicBezTo>
                <a:cubicBezTo>
                  <a:pt x="523" y="597"/>
                  <a:pt x="523" y="597"/>
                  <a:pt x="523" y="597"/>
                </a:cubicBezTo>
                <a:cubicBezTo>
                  <a:pt x="442" y="597"/>
                  <a:pt x="341" y="597"/>
                  <a:pt x="215" y="597"/>
                </a:cubicBezTo>
                <a:cubicBezTo>
                  <a:pt x="131" y="597"/>
                  <a:pt x="60" y="525"/>
                  <a:pt x="60" y="440"/>
                </a:cubicBezTo>
                <a:cubicBezTo>
                  <a:pt x="60" y="356"/>
                  <a:pt x="131" y="284"/>
                  <a:pt x="215" y="284"/>
                </a:cubicBezTo>
                <a:cubicBezTo>
                  <a:pt x="236" y="284"/>
                  <a:pt x="253" y="288"/>
                  <a:pt x="270" y="297"/>
                </a:cubicBezTo>
                <a:cubicBezTo>
                  <a:pt x="274" y="212"/>
                  <a:pt x="341" y="149"/>
                  <a:pt x="425" y="149"/>
                </a:cubicBezTo>
                <a:cubicBezTo>
                  <a:pt x="471" y="149"/>
                  <a:pt x="508" y="166"/>
                  <a:pt x="538" y="199"/>
                </a:cubicBezTo>
                <a:cubicBezTo>
                  <a:pt x="546" y="123"/>
                  <a:pt x="613" y="60"/>
                  <a:pt x="693" y="60"/>
                </a:cubicBezTo>
                <a:cubicBezTo>
                  <a:pt x="776" y="60"/>
                  <a:pt x="843" y="132"/>
                  <a:pt x="843" y="216"/>
                </a:cubicBezTo>
                <a:cubicBezTo>
                  <a:pt x="843" y="242"/>
                  <a:pt x="839" y="267"/>
                  <a:pt x="831" y="288"/>
                </a:cubicBezTo>
                <a:cubicBezTo>
                  <a:pt x="835" y="284"/>
                  <a:pt x="839" y="284"/>
                  <a:pt x="843" y="284"/>
                </a:cubicBezTo>
                <a:cubicBezTo>
                  <a:pt x="931" y="284"/>
                  <a:pt x="998" y="356"/>
                  <a:pt x="998" y="440"/>
                </a:cubicBezTo>
                <a:cubicBezTo>
                  <a:pt x="998" y="525"/>
                  <a:pt x="931" y="597"/>
                  <a:pt x="843" y="597"/>
                </a:cubicBezTo>
                <a:close/>
              </a:path>
            </a:pathLst>
          </a:custGeom>
          <a:solidFill>
            <a:schemeClr val="tx1"/>
          </a:solidFill>
          <a:ln>
            <a:noFill/>
          </a:ln>
        </p:spPr>
        <p:txBody>
          <a:bodyPr vert="horz" wrap="square" lIns="47455" tIns="23728" rIns="47455" bIns="23728" numCol="1" anchor="t" anchorCtr="0" compatLnSpc="1">
            <a:prstTxWarp prst="textNoShape">
              <a:avLst/>
            </a:prstTxWarp>
          </a:bodyPr>
          <a:lstStyle/>
          <a:p>
            <a:pPr defTabSz="484064"/>
            <a:endParaRPr lang="en-US" sz="934" dirty="0">
              <a:solidFill>
                <a:srgbClr val="505050"/>
              </a:solidFill>
            </a:endParaRPr>
          </a:p>
        </p:txBody>
      </p:sp>
      <p:sp>
        <p:nvSpPr>
          <p:cNvPr id="84" name="Freeform 73"/>
          <p:cNvSpPr>
            <a:spLocks noChangeAspect="1" noEditPoints="1"/>
          </p:cNvSpPr>
          <p:nvPr/>
        </p:nvSpPr>
        <p:spPr bwMode="black">
          <a:xfrm>
            <a:off x="3248348" y="1470158"/>
            <a:ext cx="457200" cy="457198"/>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4" name="Freeform 103"/>
          <p:cNvSpPr>
            <a:spLocks noChangeAspect="1"/>
          </p:cNvSpPr>
          <p:nvPr/>
        </p:nvSpPr>
        <p:spPr bwMode="black">
          <a:xfrm>
            <a:off x="9632940" y="1524778"/>
            <a:ext cx="498531" cy="347958"/>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106"/>
          <p:cNvSpPr>
            <a:spLocks noChangeAspect="1"/>
          </p:cNvSpPr>
          <p:nvPr/>
        </p:nvSpPr>
        <p:spPr bwMode="black">
          <a:xfrm>
            <a:off x="10614361" y="1517166"/>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2" name="Freeform 111"/>
          <p:cNvSpPr>
            <a:spLocks noChangeAspect="1"/>
          </p:cNvSpPr>
          <p:nvPr/>
        </p:nvSpPr>
        <p:spPr bwMode="black">
          <a:xfrm>
            <a:off x="7823532" y="3335315"/>
            <a:ext cx="457200" cy="295305"/>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9" name="Freeform 128"/>
          <p:cNvSpPr>
            <a:spLocks noChangeAspect="1"/>
          </p:cNvSpPr>
          <p:nvPr/>
        </p:nvSpPr>
        <p:spPr bwMode="black">
          <a:xfrm>
            <a:off x="458355" y="3218522"/>
            <a:ext cx="546967" cy="528890"/>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127"/>
          <p:cNvSpPr>
            <a:spLocks noChangeAspect="1"/>
          </p:cNvSpPr>
          <p:nvPr/>
        </p:nvSpPr>
        <p:spPr bwMode="black">
          <a:xfrm>
            <a:off x="1338926" y="3240613"/>
            <a:ext cx="615897" cy="48470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3" name="Freeform 132"/>
          <p:cNvSpPr>
            <a:spLocks noChangeAspect="1"/>
          </p:cNvSpPr>
          <p:nvPr/>
        </p:nvSpPr>
        <p:spPr bwMode="black">
          <a:xfrm flipH="1">
            <a:off x="5905634" y="3263053"/>
            <a:ext cx="632848" cy="439829"/>
          </a:xfrm>
          <a:custGeom>
            <a:avLst/>
            <a:gdLst>
              <a:gd name="connsiteX0" fmla="*/ 4878432 w 5200036"/>
              <a:gd name="connsiteY0" fmla="*/ 278091 h 3614021"/>
              <a:gd name="connsiteX1" fmla="*/ 4878432 w 5200036"/>
              <a:gd name="connsiteY1" fmla="*/ 3338893 h 3614021"/>
              <a:gd name="connsiteX2" fmla="*/ 321609 w 5200036"/>
              <a:gd name="connsiteY2" fmla="*/ 3338893 h 3614021"/>
              <a:gd name="connsiteX3" fmla="*/ 321609 w 5200036"/>
              <a:gd name="connsiteY3" fmla="*/ 278091 h 3614021"/>
              <a:gd name="connsiteX4" fmla="*/ 5026778 w 5200036"/>
              <a:gd name="connsiteY4" fmla="*/ 0 h 3614021"/>
              <a:gd name="connsiteX5" fmla="*/ 173258 w 5200036"/>
              <a:gd name="connsiteY5" fmla="*/ 0 h 3614021"/>
              <a:gd name="connsiteX6" fmla="*/ 0 w 5200036"/>
              <a:gd name="connsiteY6" fmla="*/ 173258 h 3614021"/>
              <a:gd name="connsiteX7" fmla="*/ 0 w 5200036"/>
              <a:gd name="connsiteY7" fmla="*/ 3440763 h 3614021"/>
              <a:gd name="connsiteX8" fmla="*/ 173258 w 5200036"/>
              <a:gd name="connsiteY8" fmla="*/ 3614021 h 3614021"/>
              <a:gd name="connsiteX9" fmla="*/ 5026778 w 5200036"/>
              <a:gd name="connsiteY9" fmla="*/ 3614021 h 3614021"/>
              <a:gd name="connsiteX10" fmla="*/ 5200036 w 5200036"/>
              <a:gd name="connsiteY10" fmla="*/ 3440763 h 3614021"/>
              <a:gd name="connsiteX11" fmla="*/ 5200036 w 5200036"/>
              <a:gd name="connsiteY11" fmla="*/ 173258 h 3614021"/>
              <a:gd name="connsiteX12" fmla="*/ 5026778 w 5200036"/>
              <a:gd name="connsiteY12" fmla="*/ 0 h 3614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0036" h="3614021">
                <a:moveTo>
                  <a:pt x="4878432" y="278091"/>
                </a:moveTo>
                <a:lnTo>
                  <a:pt x="4878432" y="3338893"/>
                </a:lnTo>
                <a:lnTo>
                  <a:pt x="321609" y="3338893"/>
                </a:lnTo>
                <a:lnTo>
                  <a:pt x="321609" y="278091"/>
                </a:lnTo>
                <a:close/>
                <a:moveTo>
                  <a:pt x="5026778" y="0"/>
                </a:moveTo>
                <a:lnTo>
                  <a:pt x="173258" y="0"/>
                </a:lnTo>
                <a:cubicBezTo>
                  <a:pt x="77569" y="0"/>
                  <a:pt x="0" y="77569"/>
                  <a:pt x="0" y="173258"/>
                </a:cubicBezTo>
                <a:lnTo>
                  <a:pt x="0" y="3440763"/>
                </a:lnTo>
                <a:cubicBezTo>
                  <a:pt x="0" y="3536452"/>
                  <a:pt x="77569" y="3614021"/>
                  <a:pt x="173258" y="3614021"/>
                </a:cubicBezTo>
                <a:lnTo>
                  <a:pt x="5026778" y="3614021"/>
                </a:lnTo>
                <a:cubicBezTo>
                  <a:pt x="5122468" y="3614021"/>
                  <a:pt x="5200036" y="3536452"/>
                  <a:pt x="5200036" y="3440763"/>
                </a:cubicBezTo>
                <a:lnTo>
                  <a:pt x="5200036" y="173258"/>
                </a:lnTo>
                <a:cubicBezTo>
                  <a:pt x="5200036" y="77569"/>
                  <a:pt x="5122468" y="0"/>
                  <a:pt x="5026778" y="0"/>
                </a:cubicBez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dirty="0">
              <a:solidFill>
                <a:schemeClr val="tx1"/>
              </a:solidFill>
            </a:endParaRPr>
          </a:p>
        </p:txBody>
      </p:sp>
      <p:sp>
        <p:nvSpPr>
          <p:cNvPr id="47" name="Freeform 25"/>
          <p:cNvSpPr>
            <a:spLocks noChangeAspect="1" noEditPoints="1"/>
          </p:cNvSpPr>
          <p:nvPr/>
        </p:nvSpPr>
        <p:spPr bwMode="black">
          <a:xfrm>
            <a:off x="3154239" y="3261363"/>
            <a:ext cx="645419" cy="443208"/>
          </a:xfrm>
          <a:custGeom>
            <a:avLst/>
            <a:gdLst>
              <a:gd name="T0" fmla="*/ 2442 w 2470"/>
              <a:gd name="T1" fmla="*/ 0 h 1695"/>
              <a:gd name="T2" fmla="*/ 28 w 2470"/>
              <a:gd name="T3" fmla="*/ 0 h 1695"/>
              <a:gd name="T4" fmla="*/ 0 w 2470"/>
              <a:gd name="T5" fmla="*/ 28 h 1695"/>
              <a:gd name="T6" fmla="*/ 0 w 2470"/>
              <a:gd name="T7" fmla="*/ 1667 h 1695"/>
              <a:gd name="T8" fmla="*/ 28 w 2470"/>
              <a:gd name="T9" fmla="*/ 1695 h 1695"/>
              <a:gd name="T10" fmla="*/ 2442 w 2470"/>
              <a:gd name="T11" fmla="*/ 1695 h 1695"/>
              <a:gd name="T12" fmla="*/ 2470 w 2470"/>
              <a:gd name="T13" fmla="*/ 1667 h 1695"/>
              <a:gd name="T14" fmla="*/ 2470 w 2470"/>
              <a:gd name="T15" fmla="*/ 28 h 1695"/>
              <a:gd name="T16" fmla="*/ 2442 w 2470"/>
              <a:gd name="T17" fmla="*/ 0 h 1695"/>
              <a:gd name="T18" fmla="*/ 2345 w 2470"/>
              <a:gd name="T19" fmla="*/ 1593 h 1695"/>
              <a:gd name="T20" fmla="*/ 124 w 2470"/>
              <a:gd name="T21" fmla="*/ 1593 h 1695"/>
              <a:gd name="T22" fmla="*/ 124 w 2470"/>
              <a:gd name="T23" fmla="*/ 101 h 1695"/>
              <a:gd name="T24" fmla="*/ 2345 w 2470"/>
              <a:gd name="T25" fmla="*/ 101 h 1695"/>
              <a:gd name="T26" fmla="*/ 2345 w 2470"/>
              <a:gd name="T27" fmla="*/ 1593 h 1695"/>
              <a:gd name="T28" fmla="*/ 2403 w 2470"/>
              <a:gd name="T29" fmla="*/ 880 h 1695"/>
              <a:gd name="T30" fmla="*/ 2372 w 2470"/>
              <a:gd name="T31" fmla="*/ 876 h 1695"/>
              <a:gd name="T32" fmla="*/ 2372 w 2470"/>
              <a:gd name="T33" fmla="*/ 850 h 1695"/>
              <a:gd name="T34" fmla="*/ 2403 w 2470"/>
              <a:gd name="T35" fmla="*/ 850 h 1695"/>
              <a:gd name="T36" fmla="*/ 2403 w 2470"/>
              <a:gd name="T37" fmla="*/ 880 h 1695"/>
              <a:gd name="T38" fmla="*/ 2403 w 2470"/>
              <a:gd name="T39" fmla="*/ 847 h 1695"/>
              <a:gd name="T40" fmla="*/ 2372 w 2470"/>
              <a:gd name="T41" fmla="*/ 847 h 1695"/>
              <a:gd name="T42" fmla="*/ 2372 w 2470"/>
              <a:gd name="T43" fmla="*/ 822 h 1695"/>
              <a:gd name="T44" fmla="*/ 2403 w 2470"/>
              <a:gd name="T45" fmla="*/ 818 h 1695"/>
              <a:gd name="T46" fmla="*/ 2403 w 2470"/>
              <a:gd name="T47" fmla="*/ 847 h 1695"/>
              <a:gd name="T48" fmla="*/ 2446 w 2470"/>
              <a:gd name="T49" fmla="*/ 886 h 1695"/>
              <a:gd name="T50" fmla="*/ 2406 w 2470"/>
              <a:gd name="T51" fmla="*/ 880 h 1695"/>
              <a:gd name="T52" fmla="*/ 2406 w 2470"/>
              <a:gd name="T53" fmla="*/ 850 h 1695"/>
              <a:gd name="T54" fmla="*/ 2446 w 2470"/>
              <a:gd name="T55" fmla="*/ 850 h 1695"/>
              <a:gd name="T56" fmla="*/ 2446 w 2470"/>
              <a:gd name="T57" fmla="*/ 886 h 1695"/>
              <a:gd name="T58" fmla="*/ 2446 w 2470"/>
              <a:gd name="T59" fmla="*/ 847 h 1695"/>
              <a:gd name="T60" fmla="*/ 2406 w 2470"/>
              <a:gd name="T61" fmla="*/ 847 h 1695"/>
              <a:gd name="T62" fmla="*/ 2406 w 2470"/>
              <a:gd name="T63" fmla="*/ 818 h 1695"/>
              <a:gd name="T64" fmla="*/ 2446 w 2470"/>
              <a:gd name="T65" fmla="*/ 812 h 1695"/>
              <a:gd name="T66" fmla="*/ 2446 w 2470"/>
              <a:gd name="T67" fmla="*/ 847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0" h="1695">
                <a:moveTo>
                  <a:pt x="2442" y="0"/>
                </a:moveTo>
                <a:cubicBezTo>
                  <a:pt x="28" y="0"/>
                  <a:pt x="28" y="0"/>
                  <a:pt x="28" y="0"/>
                </a:cubicBezTo>
                <a:cubicBezTo>
                  <a:pt x="12" y="0"/>
                  <a:pt x="0" y="12"/>
                  <a:pt x="0" y="28"/>
                </a:cubicBezTo>
                <a:cubicBezTo>
                  <a:pt x="0" y="1667"/>
                  <a:pt x="0" y="1667"/>
                  <a:pt x="0" y="1667"/>
                </a:cubicBezTo>
                <a:cubicBezTo>
                  <a:pt x="0" y="1682"/>
                  <a:pt x="12" y="1695"/>
                  <a:pt x="28" y="1695"/>
                </a:cubicBezTo>
                <a:cubicBezTo>
                  <a:pt x="2442" y="1695"/>
                  <a:pt x="2442" y="1695"/>
                  <a:pt x="2442" y="1695"/>
                </a:cubicBezTo>
                <a:cubicBezTo>
                  <a:pt x="2458" y="1695"/>
                  <a:pt x="2470" y="1682"/>
                  <a:pt x="2470" y="1667"/>
                </a:cubicBezTo>
                <a:cubicBezTo>
                  <a:pt x="2470" y="28"/>
                  <a:pt x="2470" y="28"/>
                  <a:pt x="2470" y="28"/>
                </a:cubicBezTo>
                <a:cubicBezTo>
                  <a:pt x="2470" y="12"/>
                  <a:pt x="2458" y="0"/>
                  <a:pt x="2442" y="0"/>
                </a:cubicBezTo>
                <a:close/>
                <a:moveTo>
                  <a:pt x="2345" y="1593"/>
                </a:moveTo>
                <a:cubicBezTo>
                  <a:pt x="124" y="1593"/>
                  <a:pt x="124" y="1593"/>
                  <a:pt x="124" y="1593"/>
                </a:cubicBezTo>
                <a:cubicBezTo>
                  <a:pt x="124" y="101"/>
                  <a:pt x="124" y="101"/>
                  <a:pt x="124" y="101"/>
                </a:cubicBezTo>
                <a:cubicBezTo>
                  <a:pt x="2345" y="101"/>
                  <a:pt x="2345" y="101"/>
                  <a:pt x="2345" y="101"/>
                </a:cubicBezTo>
                <a:lnTo>
                  <a:pt x="2345" y="1593"/>
                </a:lnTo>
                <a:close/>
                <a:moveTo>
                  <a:pt x="2403" y="880"/>
                </a:moveTo>
                <a:cubicBezTo>
                  <a:pt x="2372" y="876"/>
                  <a:pt x="2372" y="876"/>
                  <a:pt x="2372" y="876"/>
                </a:cubicBezTo>
                <a:cubicBezTo>
                  <a:pt x="2372" y="850"/>
                  <a:pt x="2372" y="850"/>
                  <a:pt x="2372" y="850"/>
                </a:cubicBezTo>
                <a:cubicBezTo>
                  <a:pt x="2403" y="850"/>
                  <a:pt x="2403" y="850"/>
                  <a:pt x="2403" y="850"/>
                </a:cubicBezTo>
                <a:lnTo>
                  <a:pt x="2403" y="880"/>
                </a:lnTo>
                <a:close/>
                <a:moveTo>
                  <a:pt x="2403" y="847"/>
                </a:moveTo>
                <a:cubicBezTo>
                  <a:pt x="2372" y="847"/>
                  <a:pt x="2372" y="847"/>
                  <a:pt x="2372" y="847"/>
                </a:cubicBezTo>
                <a:cubicBezTo>
                  <a:pt x="2372" y="822"/>
                  <a:pt x="2372" y="822"/>
                  <a:pt x="2372" y="822"/>
                </a:cubicBezTo>
                <a:cubicBezTo>
                  <a:pt x="2403" y="818"/>
                  <a:pt x="2403" y="818"/>
                  <a:pt x="2403" y="818"/>
                </a:cubicBezTo>
                <a:lnTo>
                  <a:pt x="2403" y="847"/>
                </a:lnTo>
                <a:close/>
                <a:moveTo>
                  <a:pt x="2446" y="886"/>
                </a:moveTo>
                <a:cubicBezTo>
                  <a:pt x="2406" y="880"/>
                  <a:pt x="2406" y="880"/>
                  <a:pt x="2406" y="880"/>
                </a:cubicBezTo>
                <a:cubicBezTo>
                  <a:pt x="2406" y="850"/>
                  <a:pt x="2406" y="850"/>
                  <a:pt x="2406" y="850"/>
                </a:cubicBezTo>
                <a:cubicBezTo>
                  <a:pt x="2446" y="850"/>
                  <a:pt x="2446" y="850"/>
                  <a:pt x="2446" y="850"/>
                </a:cubicBezTo>
                <a:lnTo>
                  <a:pt x="2446" y="886"/>
                </a:lnTo>
                <a:close/>
                <a:moveTo>
                  <a:pt x="2446" y="847"/>
                </a:moveTo>
                <a:cubicBezTo>
                  <a:pt x="2406" y="847"/>
                  <a:pt x="2406" y="847"/>
                  <a:pt x="2406" y="847"/>
                </a:cubicBezTo>
                <a:cubicBezTo>
                  <a:pt x="2406" y="818"/>
                  <a:pt x="2406" y="818"/>
                  <a:pt x="2406" y="818"/>
                </a:cubicBezTo>
                <a:cubicBezTo>
                  <a:pt x="2446" y="812"/>
                  <a:pt x="2446" y="812"/>
                  <a:pt x="2446" y="812"/>
                </a:cubicBezTo>
                <a:lnTo>
                  <a:pt x="2446" y="84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2" name="Freeform 29"/>
          <p:cNvSpPr>
            <a:spLocks noChangeAspect="1" noEditPoints="1"/>
          </p:cNvSpPr>
          <p:nvPr/>
        </p:nvSpPr>
        <p:spPr bwMode="black">
          <a:xfrm>
            <a:off x="4080827" y="3286405"/>
            <a:ext cx="622317" cy="393124"/>
          </a:xfrm>
          <a:custGeom>
            <a:avLst/>
            <a:gdLst>
              <a:gd name="T0" fmla="*/ 2248 w 2312"/>
              <a:gd name="T1" fmla="*/ 0 h 1460"/>
              <a:gd name="T2" fmla="*/ 64 w 2312"/>
              <a:gd name="T3" fmla="*/ 0 h 1460"/>
              <a:gd name="T4" fmla="*/ 0 w 2312"/>
              <a:gd name="T5" fmla="*/ 64 h 1460"/>
              <a:gd name="T6" fmla="*/ 0 w 2312"/>
              <a:gd name="T7" fmla="*/ 1396 h 1460"/>
              <a:gd name="T8" fmla="*/ 64 w 2312"/>
              <a:gd name="T9" fmla="*/ 1460 h 1460"/>
              <a:gd name="T10" fmla="*/ 2248 w 2312"/>
              <a:gd name="T11" fmla="*/ 1460 h 1460"/>
              <a:gd name="T12" fmla="*/ 2312 w 2312"/>
              <a:gd name="T13" fmla="*/ 1396 h 1460"/>
              <a:gd name="T14" fmla="*/ 2312 w 2312"/>
              <a:gd name="T15" fmla="*/ 64 h 1460"/>
              <a:gd name="T16" fmla="*/ 2248 w 2312"/>
              <a:gd name="T17" fmla="*/ 0 h 1460"/>
              <a:gd name="T18" fmla="*/ 1152 w 2312"/>
              <a:gd name="T19" fmla="*/ 1409 h 1460"/>
              <a:gd name="T20" fmla="*/ 1120 w 2312"/>
              <a:gd name="T21" fmla="*/ 1404 h 1460"/>
              <a:gd name="T22" fmla="*/ 1120 w 2312"/>
              <a:gd name="T23" fmla="*/ 1377 h 1460"/>
              <a:gd name="T24" fmla="*/ 1152 w 2312"/>
              <a:gd name="T25" fmla="*/ 1377 h 1460"/>
              <a:gd name="T26" fmla="*/ 1152 w 2312"/>
              <a:gd name="T27" fmla="*/ 1409 h 1460"/>
              <a:gd name="T28" fmla="*/ 1152 w 2312"/>
              <a:gd name="T29" fmla="*/ 1374 h 1460"/>
              <a:gd name="T30" fmla="*/ 1120 w 2312"/>
              <a:gd name="T31" fmla="*/ 1374 h 1460"/>
              <a:gd name="T32" fmla="*/ 1120 w 2312"/>
              <a:gd name="T33" fmla="*/ 1347 h 1460"/>
              <a:gd name="T34" fmla="*/ 1152 w 2312"/>
              <a:gd name="T35" fmla="*/ 1342 h 1460"/>
              <a:gd name="T36" fmla="*/ 1152 w 2312"/>
              <a:gd name="T37" fmla="*/ 1374 h 1460"/>
              <a:gd name="T38" fmla="*/ 1199 w 2312"/>
              <a:gd name="T39" fmla="*/ 1415 h 1460"/>
              <a:gd name="T40" fmla="*/ 1156 w 2312"/>
              <a:gd name="T41" fmla="*/ 1409 h 1460"/>
              <a:gd name="T42" fmla="*/ 1156 w 2312"/>
              <a:gd name="T43" fmla="*/ 1377 h 1460"/>
              <a:gd name="T44" fmla="*/ 1199 w 2312"/>
              <a:gd name="T45" fmla="*/ 1377 h 1460"/>
              <a:gd name="T46" fmla="*/ 1199 w 2312"/>
              <a:gd name="T47" fmla="*/ 1415 h 1460"/>
              <a:gd name="T48" fmla="*/ 1199 w 2312"/>
              <a:gd name="T49" fmla="*/ 1374 h 1460"/>
              <a:gd name="T50" fmla="*/ 1156 w 2312"/>
              <a:gd name="T51" fmla="*/ 1374 h 1460"/>
              <a:gd name="T52" fmla="*/ 1156 w 2312"/>
              <a:gd name="T53" fmla="*/ 1342 h 1460"/>
              <a:gd name="T54" fmla="*/ 1199 w 2312"/>
              <a:gd name="T55" fmla="*/ 1336 h 1460"/>
              <a:gd name="T56" fmla="*/ 1199 w 2312"/>
              <a:gd name="T57" fmla="*/ 1374 h 1460"/>
              <a:gd name="T58" fmla="*/ 2176 w 2312"/>
              <a:gd name="T59" fmla="*/ 1301 h 1460"/>
              <a:gd name="T60" fmla="*/ 136 w 2312"/>
              <a:gd name="T61" fmla="*/ 1301 h 1460"/>
              <a:gd name="T62" fmla="*/ 136 w 2312"/>
              <a:gd name="T63" fmla="*/ 158 h 1460"/>
              <a:gd name="T64" fmla="*/ 2176 w 2312"/>
              <a:gd name="T65" fmla="*/ 158 h 1460"/>
              <a:gd name="T66" fmla="*/ 2176 w 2312"/>
              <a:gd name="T67" fmla="*/ 13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12" h="1460">
                <a:moveTo>
                  <a:pt x="2248" y="0"/>
                </a:moveTo>
                <a:cubicBezTo>
                  <a:pt x="64" y="0"/>
                  <a:pt x="64" y="0"/>
                  <a:pt x="64" y="0"/>
                </a:cubicBezTo>
                <a:cubicBezTo>
                  <a:pt x="29" y="0"/>
                  <a:pt x="0" y="28"/>
                  <a:pt x="0" y="64"/>
                </a:cubicBezTo>
                <a:cubicBezTo>
                  <a:pt x="0" y="1396"/>
                  <a:pt x="0" y="1396"/>
                  <a:pt x="0" y="1396"/>
                </a:cubicBezTo>
                <a:cubicBezTo>
                  <a:pt x="0" y="1431"/>
                  <a:pt x="29" y="1460"/>
                  <a:pt x="64" y="1460"/>
                </a:cubicBezTo>
                <a:cubicBezTo>
                  <a:pt x="2248" y="1460"/>
                  <a:pt x="2248" y="1460"/>
                  <a:pt x="2248" y="1460"/>
                </a:cubicBezTo>
                <a:cubicBezTo>
                  <a:pt x="2283" y="1460"/>
                  <a:pt x="2312" y="1431"/>
                  <a:pt x="2312" y="1396"/>
                </a:cubicBezTo>
                <a:cubicBezTo>
                  <a:pt x="2312" y="64"/>
                  <a:pt x="2312" y="64"/>
                  <a:pt x="2312" y="64"/>
                </a:cubicBezTo>
                <a:cubicBezTo>
                  <a:pt x="2312" y="28"/>
                  <a:pt x="2283" y="0"/>
                  <a:pt x="2248" y="0"/>
                </a:cubicBezTo>
                <a:close/>
                <a:moveTo>
                  <a:pt x="1152" y="1409"/>
                </a:moveTo>
                <a:cubicBezTo>
                  <a:pt x="1120" y="1404"/>
                  <a:pt x="1120" y="1404"/>
                  <a:pt x="1120" y="1404"/>
                </a:cubicBezTo>
                <a:cubicBezTo>
                  <a:pt x="1120" y="1377"/>
                  <a:pt x="1120" y="1377"/>
                  <a:pt x="1120" y="1377"/>
                </a:cubicBezTo>
                <a:cubicBezTo>
                  <a:pt x="1152" y="1377"/>
                  <a:pt x="1152" y="1377"/>
                  <a:pt x="1152" y="1377"/>
                </a:cubicBezTo>
                <a:lnTo>
                  <a:pt x="1152" y="1409"/>
                </a:lnTo>
                <a:close/>
                <a:moveTo>
                  <a:pt x="1152" y="1374"/>
                </a:moveTo>
                <a:cubicBezTo>
                  <a:pt x="1120" y="1374"/>
                  <a:pt x="1120" y="1374"/>
                  <a:pt x="1120" y="1374"/>
                </a:cubicBezTo>
                <a:cubicBezTo>
                  <a:pt x="1120" y="1347"/>
                  <a:pt x="1120" y="1347"/>
                  <a:pt x="1120" y="1347"/>
                </a:cubicBezTo>
                <a:cubicBezTo>
                  <a:pt x="1152" y="1342"/>
                  <a:pt x="1152" y="1342"/>
                  <a:pt x="1152" y="1342"/>
                </a:cubicBezTo>
                <a:lnTo>
                  <a:pt x="1152" y="1374"/>
                </a:lnTo>
                <a:close/>
                <a:moveTo>
                  <a:pt x="1199" y="1415"/>
                </a:moveTo>
                <a:cubicBezTo>
                  <a:pt x="1156" y="1409"/>
                  <a:pt x="1156" y="1409"/>
                  <a:pt x="1156" y="1409"/>
                </a:cubicBezTo>
                <a:cubicBezTo>
                  <a:pt x="1156" y="1377"/>
                  <a:pt x="1156" y="1377"/>
                  <a:pt x="1156" y="1377"/>
                </a:cubicBezTo>
                <a:cubicBezTo>
                  <a:pt x="1199" y="1377"/>
                  <a:pt x="1199" y="1377"/>
                  <a:pt x="1199" y="1377"/>
                </a:cubicBezTo>
                <a:lnTo>
                  <a:pt x="1199" y="1415"/>
                </a:lnTo>
                <a:close/>
                <a:moveTo>
                  <a:pt x="1199" y="1374"/>
                </a:moveTo>
                <a:cubicBezTo>
                  <a:pt x="1156" y="1374"/>
                  <a:pt x="1156" y="1374"/>
                  <a:pt x="1156" y="1374"/>
                </a:cubicBezTo>
                <a:cubicBezTo>
                  <a:pt x="1156" y="1342"/>
                  <a:pt x="1156" y="1342"/>
                  <a:pt x="1156" y="1342"/>
                </a:cubicBezTo>
                <a:cubicBezTo>
                  <a:pt x="1199" y="1336"/>
                  <a:pt x="1199" y="1336"/>
                  <a:pt x="1199" y="1336"/>
                </a:cubicBezTo>
                <a:lnTo>
                  <a:pt x="1199" y="1374"/>
                </a:lnTo>
                <a:close/>
                <a:moveTo>
                  <a:pt x="2176" y="1301"/>
                </a:moveTo>
                <a:cubicBezTo>
                  <a:pt x="136" y="1301"/>
                  <a:pt x="136" y="1301"/>
                  <a:pt x="136" y="1301"/>
                </a:cubicBezTo>
                <a:cubicBezTo>
                  <a:pt x="136" y="158"/>
                  <a:pt x="136" y="158"/>
                  <a:pt x="136" y="158"/>
                </a:cubicBezTo>
                <a:cubicBezTo>
                  <a:pt x="2176" y="158"/>
                  <a:pt x="2176" y="158"/>
                  <a:pt x="2176" y="158"/>
                </a:cubicBezTo>
                <a:lnTo>
                  <a:pt x="2176" y="130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8" name="TextBox 137"/>
          <p:cNvSpPr txBox="1"/>
          <p:nvPr/>
        </p:nvSpPr>
        <p:spPr bwMode="black">
          <a:xfrm>
            <a:off x="3934785" y="3890530"/>
            <a:ext cx="914400" cy="184666"/>
          </a:xfrm>
          <a:prstGeom prst="rect">
            <a:avLst/>
          </a:prstGeom>
          <a:noFill/>
        </p:spPr>
        <p:txBody>
          <a:bodyPr wrap="square" lIns="0" tIns="0" rIns="0" bIns="0" rtlCol="0">
            <a:noAutofit/>
          </a:bodyPr>
          <a:lstStyle/>
          <a:p>
            <a:pPr algn="ctr"/>
            <a:r>
              <a:rPr lang="en-US" sz="1200" dirty="0" smtClean="0">
                <a:gradFill>
                  <a:gsLst>
                    <a:gs pos="13131">
                      <a:schemeClr val="tx1"/>
                    </a:gs>
                    <a:gs pos="52000">
                      <a:schemeClr val="tx1"/>
                    </a:gs>
                  </a:gsLst>
                </a:gradFill>
                <a:latin typeface="Segoe UI" panose="020B0502040204020203" pitchFamily="34" charset="0"/>
              </a:rPr>
              <a:t>Surface</a:t>
            </a:r>
            <a:endParaRPr lang="en-US" sz="1200" dirty="0">
              <a:gradFill>
                <a:gsLst>
                  <a:gs pos="13131">
                    <a:schemeClr val="tx1"/>
                  </a:gs>
                  <a:gs pos="52000">
                    <a:schemeClr val="tx1"/>
                  </a:gs>
                </a:gsLst>
              </a:gradFill>
              <a:latin typeface="Segoe UI" panose="020B0502040204020203" pitchFamily="34" charset="0"/>
            </a:endParaRPr>
          </a:p>
        </p:txBody>
      </p:sp>
      <p:sp>
        <p:nvSpPr>
          <p:cNvPr id="139" name="TextBox 138"/>
          <p:cNvSpPr txBox="1"/>
          <p:nvPr/>
        </p:nvSpPr>
        <p:spPr bwMode="black">
          <a:xfrm>
            <a:off x="4849821" y="3890530"/>
            <a:ext cx="914400" cy="184666"/>
          </a:xfrm>
          <a:prstGeom prst="rect">
            <a:avLst/>
          </a:prstGeom>
          <a:noFill/>
        </p:spPr>
        <p:txBody>
          <a:bodyPr wrap="square" lIns="0" tIns="0" rIns="0" bIns="0" rtlCol="0">
            <a:noAutofit/>
          </a:bodyPr>
          <a:lstStyle/>
          <a:p>
            <a:pPr algn="ctr"/>
            <a:r>
              <a:rPr lang="en-US" sz="1200" dirty="0" smtClean="0">
                <a:gradFill>
                  <a:gsLst>
                    <a:gs pos="13131">
                      <a:schemeClr val="tx1"/>
                    </a:gs>
                    <a:gs pos="52000">
                      <a:schemeClr val="tx1"/>
                    </a:gs>
                  </a:gsLst>
                </a:gradFill>
                <a:latin typeface="Segoe UI" panose="020B0502040204020203" pitchFamily="34" charset="0"/>
              </a:rPr>
              <a:t>Windows phone</a:t>
            </a:r>
            <a:endParaRPr lang="en-US" sz="1200" dirty="0">
              <a:gradFill>
                <a:gsLst>
                  <a:gs pos="13131">
                    <a:schemeClr val="tx1"/>
                  </a:gs>
                  <a:gs pos="52000">
                    <a:schemeClr val="tx1"/>
                  </a:gs>
                </a:gsLst>
              </a:gradFill>
              <a:latin typeface="Segoe UI" panose="020B0502040204020203" pitchFamily="34" charset="0"/>
            </a:endParaRPr>
          </a:p>
        </p:txBody>
      </p:sp>
      <p:sp>
        <p:nvSpPr>
          <p:cNvPr id="141" name="TextBox 140"/>
          <p:cNvSpPr txBox="1"/>
          <p:nvPr/>
        </p:nvSpPr>
        <p:spPr bwMode="black">
          <a:xfrm>
            <a:off x="3019748" y="3890530"/>
            <a:ext cx="914400" cy="184666"/>
          </a:xfrm>
          <a:prstGeom prst="rect">
            <a:avLst/>
          </a:prstGeom>
          <a:noFill/>
        </p:spPr>
        <p:txBody>
          <a:bodyPr wrap="square" lIns="0" tIns="0" rIns="0" bIns="0" rtlCol="0">
            <a:noAutofit/>
          </a:bodyPr>
          <a:lstStyle/>
          <a:p>
            <a:pPr algn="ctr"/>
            <a:r>
              <a:rPr lang="en-US" sz="1200" dirty="0" smtClean="0">
                <a:gradFill>
                  <a:gsLst>
                    <a:gs pos="13131">
                      <a:schemeClr val="tx1"/>
                    </a:gs>
                    <a:gs pos="52000">
                      <a:schemeClr val="tx1"/>
                    </a:gs>
                  </a:gsLst>
                  <a:lin ang="5400000" scaled="0"/>
                </a:gradFill>
                <a:latin typeface="Segoe UI" panose="020B0502040204020203" pitchFamily="34" charset="0"/>
              </a:rPr>
              <a:t>Surface </a:t>
            </a:r>
          </a:p>
          <a:p>
            <a:pPr algn="ctr"/>
            <a:r>
              <a:rPr lang="en-US" sz="1200" dirty="0" smtClean="0">
                <a:gradFill>
                  <a:gsLst>
                    <a:gs pos="13131">
                      <a:schemeClr val="tx1"/>
                    </a:gs>
                    <a:gs pos="52000">
                      <a:schemeClr val="tx1"/>
                    </a:gs>
                  </a:gsLst>
                  <a:lin ang="5400000" scaled="0"/>
                </a:gradFill>
                <a:latin typeface="Segoe UI" panose="020B0502040204020203" pitchFamily="34" charset="0"/>
              </a:rPr>
              <a:t>Pro 3</a:t>
            </a:r>
            <a:endParaRPr lang="en-US" sz="1200" dirty="0">
              <a:gradFill>
                <a:gsLst>
                  <a:gs pos="13131">
                    <a:schemeClr val="tx1"/>
                  </a:gs>
                  <a:gs pos="52000">
                    <a:schemeClr val="tx1"/>
                  </a:gs>
                </a:gsLst>
                <a:lin ang="5400000" scaled="0"/>
              </a:gradFill>
              <a:latin typeface="Segoe UI" panose="020B0502040204020203" pitchFamily="34" charset="0"/>
            </a:endParaRPr>
          </a:p>
        </p:txBody>
      </p:sp>
      <p:sp>
        <p:nvSpPr>
          <p:cNvPr id="142" name="TextBox 141"/>
          <p:cNvSpPr txBox="1"/>
          <p:nvPr/>
        </p:nvSpPr>
        <p:spPr bwMode="black">
          <a:xfrm>
            <a:off x="274638" y="3890530"/>
            <a:ext cx="914400" cy="184666"/>
          </a:xfrm>
          <a:prstGeom prst="rect">
            <a:avLst/>
          </a:prstGeom>
          <a:noFill/>
        </p:spPr>
        <p:txBody>
          <a:bodyPr wrap="square" lIns="0" tIns="0" rIns="0" bIns="0" rtlCol="0">
            <a:noAutofit/>
          </a:bodyPr>
          <a:lstStyle/>
          <a:p>
            <a:pPr algn="ctr"/>
            <a:r>
              <a:rPr lang="en-US" sz="1200" dirty="0" smtClean="0">
                <a:gradFill>
                  <a:gsLst>
                    <a:gs pos="13131">
                      <a:schemeClr val="tx1"/>
                    </a:gs>
                    <a:gs pos="52000">
                      <a:schemeClr val="tx1"/>
                    </a:gs>
                  </a:gsLst>
                  <a:lin ang="5400000" scaled="0"/>
                </a:gradFill>
                <a:latin typeface="Segoe UI" panose="020B0502040204020203" pitchFamily="34" charset="0"/>
              </a:rPr>
              <a:t>PC, Desktop</a:t>
            </a:r>
            <a:endParaRPr lang="en-US" sz="1200" dirty="0">
              <a:gradFill>
                <a:gsLst>
                  <a:gs pos="13131">
                    <a:schemeClr val="tx1"/>
                  </a:gs>
                  <a:gs pos="52000">
                    <a:schemeClr val="tx1"/>
                  </a:gs>
                </a:gsLst>
                <a:lin ang="5400000" scaled="0"/>
              </a:gradFill>
              <a:latin typeface="Segoe UI" panose="020B0502040204020203" pitchFamily="34" charset="0"/>
            </a:endParaRPr>
          </a:p>
        </p:txBody>
      </p:sp>
      <p:sp>
        <p:nvSpPr>
          <p:cNvPr id="144" name="TextBox 143"/>
          <p:cNvSpPr txBox="1"/>
          <p:nvPr/>
        </p:nvSpPr>
        <p:spPr bwMode="black">
          <a:xfrm>
            <a:off x="1189674" y="3890530"/>
            <a:ext cx="914400" cy="184666"/>
          </a:xfrm>
          <a:prstGeom prst="rect">
            <a:avLst/>
          </a:prstGeom>
          <a:noFill/>
        </p:spPr>
        <p:txBody>
          <a:bodyPr wrap="square" lIns="0" tIns="0" rIns="0" bIns="0" rtlCol="0">
            <a:noAutofit/>
          </a:bodyPr>
          <a:lstStyle/>
          <a:p>
            <a:pPr algn="ctr"/>
            <a:r>
              <a:rPr lang="en-US" sz="1200" dirty="0" smtClean="0">
                <a:gradFill>
                  <a:gsLst>
                    <a:gs pos="13131">
                      <a:schemeClr val="tx1"/>
                    </a:gs>
                    <a:gs pos="52000">
                      <a:schemeClr val="tx1"/>
                    </a:gs>
                  </a:gsLst>
                </a:gradFill>
                <a:latin typeface="Segoe UI" panose="020B0502040204020203" pitchFamily="34" charset="0"/>
              </a:rPr>
              <a:t>All-in-one</a:t>
            </a:r>
            <a:endParaRPr lang="en-US" sz="1200" dirty="0">
              <a:gradFill>
                <a:gsLst>
                  <a:gs pos="13131">
                    <a:schemeClr val="tx1"/>
                  </a:gs>
                  <a:gs pos="52000">
                    <a:schemeClr val="tx1"/>
                  </a:gs>
                </a:gsLst>
              </a:gradFill>
              <a:latin typeface="Segoe UI" panose="020B0502040204020203" pitchFamily="34" charset="0"/>
            </a:endParaRPr>
          </a:p>
        </p:txBody>
      </p:sp>
      <p:sp>
        <p:nvSpPr>
          <p:cNvPr id="145" name="TextBox 144"/>
          <p:cNvSpPr txBox="1"/>
          <p:nvPr/>
        </p:nvSpPr>
        <p:spPr bwMode="black">
          <a:xfrm>
            <a:off x="9425005" y="3890530"/>
            <a:ext cx="914400" cy="184666"/>
          </a:xfrm>
          <a:prstGeom prst="rect">
            <a:avLst/>
          </a:prstGeom>
          <a:noFill/>
        </p:spPr>
        <p:txBody>
          <a:bodyPr wrap="square" lIns="0" tIns="0" rIns="0" bIns="0" rtlCol="0">
            <a:noAutofit/>
          </a:bodyPr>
          <a:lstStyle/>
          <a:p>
            <a:pPr algn="ctr"/>
            <a:r>
              <a:rPr lang="en-US" sz="1200" dirty="0" smtClean="0">
                <a:gradFill>
                  <a:gsLst>
                    <a:gs pos="13131">
                      <a:schemeClr val="tx1"/>
                    </a:gs>
                    <a:gs pos="52000">
                      <a:schemeClr val="tx1"/>
                    </a:gs>
                  </a:gsLst>
                </a:gradFill>
                <a:latin typeface="Segoe UI" panose="020B0502040204020203" pitchFamily="34" charset="0"/>
              </a:rPr>
              <a:t>Xbox Controller</a:t>
            </a:r>
            <a:endParaRPr lang="en-US" sz="1200" dirty="0">
              <a:gradFill>
                <a:gsLst>
                  <a:gs pos="13131">
                    <a:schemeClr val="tx1"/>
                  </a:gs>
                  <a:gs pos="52000">
                    <a:schemeClr val="tx1"/>
                  </a:gs>
                </a:gsLst>
              </a:gradFill>
              <a:latin typeface="Segoe UI" panose="020B0502040204020203" pitchFamily="34" charset="0"/>
            </a:endParaRPr>
          </a:p>
        </p:txBody>
      </p:sp>
      <p:sp>
        <p:nvSpPr>
          <p:cNvPr id="146" name="TextBox 145"/>
          <p:cNvSpPr txBox="1"/>
          <p:nvPr/>
        </p:nvSpPr>
        <p:spPr bwMode="black">
          <a:xfrm>
            <a:off x="5764858" y="3890530"/>
            <a:ext cx="914400" cy="184666"/>
          </a:xfrm>
          <a:prstGeom prst="rect">
            <a:avLst/>
          </a:prstGeom>
          <a:noFill/>
        </p:spPr>
        <p:txBody>
          <a:bodyPr wrap="square" lIns="0" tIns="0" rIns="0" bIns="0" rtlCol="0">
            <a:noAutofit/>
          </a:bodyPr>
          <a:lstStyle/>
          <a:p>
            <a:pPr algn="ctr"/>
            <a:r>
              <a:rPr lang="en-US" sz="1200" dirty="0" smtClean="0">
                <a:gradFill>
                  <a:gsLst>
                    <a:gs pos="13131">
                      <a:schemeClr val="tx1"/>
                    </a:gs>
                    <a:gs pos="52000">
                      <a:schemeClr val="tx1"/>
                    </a:gs>
                  </a:gsLst>
                </a:gradFill>
                <a:latin typeface="Segoe UI" panose="020B0502040204020203" pitchFamily="34" charset="0"/>
              </a:rPr>
              <a:t>Tablet</a:t>
            </a:r>
            <a:endParaRPr lang="en-US" sz="1200" dirty="0">
              <a:gradFill>
                <a:gsLst>
                  <a:gs pos="13131">
                    <a:schemeClr val="tx1"/>
                  </a:gs>
                  <a:gs pos="52000">
                    <a:schemeClr val="tx1"/>
                  </a:gs>
                </a:gsLst>
              </a:gradFill>
              <a:latin typeface="Segoe UI" panose="020B0502040204020203" pitchFamily="34" charset="0"/>
            </a:endParaRPr>
          </a:p>
        </p:txBody>
      </p:sp>
      <p:sp>
        <p:nvSpPr>
          <p:cNvPr id="147" name="TextBox 146"/>
          <p:cNvSpPr txBox="1"/>
          <p:nvPr/>
        </p:nvSpPr>
        <p:spPr bwMode="black">
          <a:xfrm>
            <a:off x="2104711" y="3890530"/>
            <a:ext cx="914400" cy="184666"/>
          </a:xfrm>
          <a:prstGeom prst="rect">
            <a:avLst/>
          </a:prstGeom>
          <a:noFill/>
        </p:spPr>
        <p:txBody>
          <a:bodyPr wrap="square" lIns="0" tIns="0" rIns="0" bIns="0" rtlCol="0">
            <a:noAutofit/>
          </a:bodyPr>
          <a:lstStyle/>
          <a:p>
            <a:pPr algn="ctr"/>
            <a:r>
              <a:rPr lang="en-US" sz="1200" dirty="0" smtClean="0">
                <a:gradFill>
                  <a:gsLst>
                    <a:gs pos="13131">
                      <a:schemeClr val="tx1"/>
                    </a:gs>
                    <a:gs pos="52000">
                      <a:schemeClr val="tx1"/>
                    </a:gs>
                  </a:gsLst>
                </a:gradFill>
                <a:latin typeface="Segoe UI" panose="020B0502040204020203" pitchFamily="34" charset="0"/>
              </a:rPr>
              <a:t>Laptop</a:t>
            </a:r>
            <a:endParaRPr lang="en-US" sz="1200" dirty="0">
              <a:gradFill>
                <a:gsLst>
                  <a:gs pos="13131">
                    <a:schemeClr val="tx1"/>
                  </a:gs>
                  <a:gs pos="52000">
                    <a:schemeClr val="tx1"/>
                  </a:gs>
                </a:gsLst>
              </a:gradFill>
              <a:latin typeface="Segoe UI" panose="020B0502040204020203" pitchFamily="34" charset="0"/>
            </a:endParaRPr>
          </a:p>
        </p:txBody>
      </p:sp>
      <p:sp>
        <p:nvSpPr>
          <p:cNvPr id="148" name="TextBox 147"/>
          <p:cNvSpPr txBox="1"/>
          <p:nvPr/>
        </p:nvSpPr>
        <p:spPr bwMode="black">
          <a:xfrm>
            <a:off x="7594932" y="3890530"/>
            <a:ext cx="914400" cy="184666"/>
          </a:xfrm>
          <a:prstGeom prst="rect">
            <a:avLst/>
          </a:prstGeom>
          <a:noFill/>
        </p:spPr>
        <p:txBody>
          <a:bodyPr wrap="square" lIns="0" tIns="0" rIns="0" bIns="0" rtlCol="0">
            <a:noAutofit/>
          </a:bodyPr>
          <a:lstStyle/>
          <a:p>
            <a:pPr algn="ctr"/>
            <a:r>
              <a:rPr lang="en-US" sz="1200" dirty="0" smtClean="0">
                <a:gradFill>
                  <a:gsLst>
                    <a:gs pos="13131">
                      <a:schemeClr val="tx1"/>
                    </a:gs>
                    <a:gs pos="52000">
                      <a:schemeClr val="tx1"/>
                    </a:gs>
                  </a:gsLst>
                </a:gradFill>
                <a:latin typeface="Segoe UI" panose="020B0502040204020203" pitchFamily="34" charset="0"/>
              </a:rPr>
              <a:t>Servers</a:t>
            </a:r>
            <a:endParaRPr lang="en-US" sz="1200" dirty="0">
              <a:gradFill>
                <a:gsLst>
                  <a:gs pos="13131">
                    <a:schemeClr val="tx1"/>
                  </a:gs>
                  <a:gs pos="52000">
                    <a:schemeClr val="tx1"/>
                  </a:gs>
                </a:gsLst>
              </a:gradFill>
              <a:latin typeface="Segoe UI" panose="020B0502040204020203" pitchFamily="34" charset="0"/>
            </a:endParaRPr>
          </a:p>
        </p:txBody>
      </p:sp>
      <p:sp>
        <p:nvSpPr>
          <p:cNvPr id="151" name="Freeform 16"/>
          <p:cNvSpPr>
            <a:spLocks noChangeAspect="1" noEditPoints="1"/>
          </p:cNvSpPr>
          <p:nvPr/>
        </p:nvSpPr>
        <p:spPr bwMode="black">
          <a:xfrm>
            <a:off x="6838603" y="3275115"/>
            <a:ext cx="596984" cy="415705"/>
          </a:xfrm>
          <a:custGeom>
            <a:avLst/>
            <a:gdLst>
              <a:gd name="T0" fmla="*/ 912 w 958"/>
              <a:gd name="T1" fmla="*/ 0 h 666"/>
              <a:gd name="T2" fmla="*/ 47 w 958"/>
              <a:gd name="T3" fmla="*/ 0 h 666"/>
              <a:gd name="T4" fmla="*/ 0 w 958"/>
              <a:gd name="T5" fmla="*/ 47 h 666"/>
              <a:gd name="T6" fmla="*/ 0 w 958"/>
              <a:gd name="T7" fmla="*/ 620 h 666"/>
              <a:gd name="T8" fmla="*/ 47 w 958"/>
              <a:gd name="T9" fmla="*/ 666 h 666"/>
              <a:gd name="T10" fmla="*/ 912 w 958"/>
              <a:gd name="T11" fmla="*/ 666 h 666"/>
              <a:gd name="T12" fmla="*/ 958 w 958"/>
              <a:gd name="T13" fmla="*/ 620 h 666"/>
              <a:gd name="T14" fmla="*/ 958 w 958"/>
              <a:gd name="T15" fmla="*/ 47 h 666"/>
              <a:gd name="T16" fmla="*/ 912 w 958"/>
              <a:gd name="T17" fmla="*/ 0 h 666"/>
              <a:gd name="T18" fmla="*/ 479 w 958"/>
              <a:gd name="T19" fmla="*/ 16 h 666"/>
              <a:gd name="T20" fmla="*/ 490 w 958"/>
              <a:gd name="T21" fmla="*/ 26 h 666"/>
              <a:gd name="T22" fmla="*/ 479 w 958"/>
              <a:gd name="T23" fmla="*/ 37 h 666"/>
              <a:gd name="T24" fmla="*/ 468 w 958"/>
              <a:gd name="T25" fmla="*/ 26 h 666"/>
              <a:gd name="T26" fmla="*/ 479 w 958"/>
              <a:gd name="T27" fmla="*/ 16 h 666"/>
              <a:gd name="T28" fmla="*/ 479 w 958"/>
              <a:gd name="T29" fmla="*/ 648 h 666"/>
              <a:gd name="T30" fmla="*/ 458 w 958"/>
              <a:gd name="T31" fmla="*/ 627 h 666"/>
              <a:gd name="T32" fmla="*/ 479 w 958"/>
              <a:gd name="T33" fmla="*/ 606 h 666"/>
              <a:gd name="T34" fmla="*/ 500 w 958"/>
              <a:gd name="T35" fmla="*/ 627 h 666"/>
              <a:gd name="T36" fmla="*/ 479 w 958"/>
              <a:gd name="T37" fmla="*/ 648 h 666"/>
              <a:gd name="T38" fmla="*/ 905 w 958"/>
              <a:gd name="T39" fmla="*/ 594 h 666"/>
              <a:gd name="T40" fmla="*/ 53 w 958"/>
              <a:gd name="T41" fmla="*/ 594 h 666"/>
              <a:gd name="T42" fmla="*/ 53 w 958"/>
              <a:gd name="T43" fmla="*/ 53 h 666"/>
              <a:gd name="T44" fmla="*/ 905 w 958"/>
              <a:gd name="T45" fmla="*/ 53 h 666"/>
              <a:gd name="T46" fmla="*/ 905 w 958"/>
              <a:gd name="T47" fmla="*/ 594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8" h="666">
                <a:moveTo>
                  <a:pt x="912" y="0"/>
                </a:moveTo>
                <a:cubicBezTo>
                  <a:pt x="47" y="0"/>
                  <a:pt x="47" y="0"/>
                  <a:pt x="47" y="0"/>
                </a:cubicBezTo>
                <a:cubicBezTo>
                  <a:pt x="21" y="0"/>
                  <a:pt x="0" y="21"/>
                  <a:pt x="0" y="47"/>
                </a:cubicBezTo>
                <a:cubicBezTo>
                  <a:pt x="0" y="620"/>
                  <a:pt x="0" y="620"/>
                  <a:pt x="0" y="620"/>
                </a:cubicBezTo>
                <a:cubicBezTo>
                  <a:pt x="0" y="645"/>
                  <a:pt x="21" y="666"/>
                  <a:pt x="47" y="666"/>
                </a:cubicBezTo>
                <a:cubicBezTo>
                  <a:pt x="912" y="666"/>
                  <a:pt x="912" y="666"/>
                  <a:pt x="912" y="666"/>
                </a:cubicBezTo>
                <a:cubicBezTo>
                  <a:pt x="937" y="666"/>
                  <a:pt x="958" y="645"/>
                  <a:pt x="958" y="620"/>
                </a:cubicBezTo>
                <a:cubicBezTo>
                  <a:pt x="958" y="47"/>
                  <a:pt x="958" y="47"/>
                  <a:pt x="958" y="47"/>
                </a:cubicBezTo>
                <a:cubicBezTo>
                  <a:pt x="958" y="21"/>
                  <a:pt x="937" y="0"/>
                  <a:pt x="912" y="0"/>
                </a:cubicBezTo>
                <a:close/>
                <a:moveTo>
                  <a:pt x="479" y="16"/>
                </a:moveTo>
                <a:cubicBezTo>
                  <a:pt x="485" y="16"/>
                  <a:pt x="490" y="21"/>
                  <a:pt x="490" y="26"/>
                </a:cubicBezTo>
                <a:cubicBezTo>
                  <a:pt x="490" y="32"/>
                  <a:pt x="485" y="37"/>
                  <a:pt x="479" y="37"/>
                </a:cubicBezTo>
                <a:cubicBezTo>
                  <a:pt x="474" y="37"/>
                  <a:pt x="468" y="32"/>
                  <a:pt x="468" y="26"/>
                </a:cubicBezTo>
                <a:cubicBezTo>
                  <a:pt x="468" y="21"/>
                  <a:pt x="474" y="16"/>
                  <a:pt x="479" y="16"/>
                </a:cubicBezTo>
                <a:close/>
                <a:moveTo>
                  <a:pt x="479" y="648"/>
                </a:moveTo>
                <a:cubicBezTo>
                  <a:pt x="467" y="648"/>
                  <a:pt x="458" y="639"/>
                  <a:pt x="458" y="627"/>
                </a:cubicBezTo>
                <a:cubicBezTo>
                  <a:pt x="458" y="616"/>
                  <a:pt x="467" y="606"/>
                  <a:pt x="479" y="606"/>
                </a:cubicBezTo>
                <a:cubicBezTo>
                  <a:pt x="491" y="606"/>
                  <a:pt x="500" y="616"/>
                  <a:pt x="500" y="627"/>
                </a:cubicBezTo>
                <a:cubicBezTo>
                  <a:pt x="500" y="639"/>
                  <a:pt x="491" y="648"/>
                  <a:pt x="479" y="648"/>
                </a:cubicBezTo>
                <a:close/>
                <a:moveTo>
                  <a:pt x="905" y="594"/>
                </a:moveTo>
                <a:cubicBezTo>
                  <a:pt x="53" y="594"/>
                  <a:pt x="53" y="594"/>
                  <a:pt x="53" y="594"/>
                </a:cubicBezTo>
                <a:cubicBezTo>
                  <a:pt x="53" y="53"/>
                  <a:pt x="53" y="53"/>
                  <a:pt x="53" y="53"/>
                </a:cubicBezTo>
                <a:cubicBezTo>
                  <a:pt x="905" y="53"/>
                  <a:pt x="905" y="53"/>
                  <a:pt x="905" y="53"/>
                </a:cubicBezTo>
                <a:lnTo>
                  <a:pt x="905" y="59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2" name="TextBox 151"/>
          <p:cNvSpPr txBox="1"/>
          <p:nvPr/>
        </p:nvSpPr>
        <p:spPr bwMode="black">
          <a:xfrm>
            <a:off x="6679895" y="3890530"/>
            <a:ext cx="914400" cy="184666"/>
          </a:xfrm>
          <a:prstGeom prst="rect">
            <a:avLst/>
          </a:prstGeom>
          <a:noFill/>
        </p:spPr>
        <p:txBody>
          <a:bodyPr wrap="square" lIns="0" tIns="0" rIns="0" bIns="0" rtlCol="0">
            <a:noAutofit/>
          </a:bodyPr>
          <a:lstStyle/>
          <a:p>
            <a:pPr algn="ctr"/>
            <a:r>
              <a:rPr lang="en-US" sz="1200" dirty="0" smtClean="0">
                <a:gradFill>
                  <a:gsLst>
                    <a:gs pos="13131">
                      <a:schemeClr val="tx1"/>
                    </a:gs>
                    <a:gs pos="52000">
                      <a:schemeClr val="tx1"/>
                    </a:gs>
                  </a:gsLst>
                </a:gradFill>
                <a:latin typeface="Segoe UI" panose="020B0502040204020203" pitchFamily="34" charset="0"/>
              </a:rPr>
              <a:t>Tablet</a:t>
            </a:r>
            <a:endParaRPr lang="en-US" sz="1200" dirty="0">
              <a:gradFill>
                <a:gsLst>
                  <a:gs pos="13131">
                    <a:schemeClr val="tx1"/>
                  </a:gs>
                  <a:gs pos="52000">
                    <a:schemeClr val="tx1"/>
                  </a:gs>
                </a:gsLst>
              </a:gradFill>
              <a:latin typeface="Segoe UI" panose="020B0502040204020203" pitchFamily="34" charset="0"/>
            </a:endParaRPr>
          </a:p>
        </p:txBody>
      </p:sp>
      <p:sp>
        <p:nvSpPr>
          <p:cNvPr id="153" name="Freeform 9"/>
          <p:cNvSpPr>
            <a:spLocks noChangeAspect="1" noEditPoints="1"/>
          </p:cNvSpPr>
          <p:nvPr/>
        </p:nvSpPr>
        <p:spPr bwMode="black">
          <a:xfrm flipH="1">
            <a:off x="10611694" y="3230946"/>
            <a:ext cx="371095" cy="504042"/>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4" name="TextBox 153"/>
          <p:cNvSpPr txBox="1"/>
          <p:nvPr/>
        </p:nvSpPr>
        <p:spPr bwMode="black">
          <a:xfrm>
            <a:off x="10340041" y="3890530"/>
            <a:ext cx="914400" cy="184666"/>
          </a:xfrm>
          <a:prstGeom prst="rect">
            <a:avLst/>
          </a:prstGeom>
          <a:noFill/>
        </p:spPr>
        <p:txBody>
          <a:bodyPr wrap="square" lIns="0" tIns="0" rIns="0" bIns="0" rtlCol="0">
            <a:noAutofit/>
          </a:bodyPr>
          <a:lstStyle/>
          <a:p>
            <a:pPr algn="ctr"/>
            <a:r>
              <a:rPr lang="en-US" sz="1200" dirty="0" smtClean="0">
                <a:gradFill>
                  <a:gsLst>
                    <a:gs pos="13131">
                      <a:schemeClr val="tx1"/>
                    </a:gs>
                    <a:gs pos="52000">
                      <a:schemeClr val="tx1"/>
                    </a:gs>
                  </a:gsLst>
                </a:gradFill>
                <a:latin typeface="Segoe UI" panose="020B0502040204020203" pitchFamily="34" charset="0"/>
              </a:rPr>
              <a:t>iPad tablet</a:t>
            </a:r>
            <a:endParaRPr lang="en-US" sz="1200" dirty="0">
              <a:gradFill>
                <a:gsLst>
                  <a:gs pos="13131">
                    <a:schemeClr val="tx1"/>
                  </a:gs>
                  <a:gs pos="52000">
                    <a:schemeClr val="tx1"/>
                  </a:gs>
                </a:gsLst>
              </a:gradFill>
              <a:latin typeface="Segoe UI" panose="020B0502040204020203" pitchFamily="34" charset="0"/>
            </a:endParaRPr>
          </a:p>
        </p:txBody>
      </p:sp>
      <p:sp>
        <p:nvSpPr>
          <p:cNvPr id="155" name="Freeform 154"/>
          <p:cNvSpPr>
            <a:spLocks noChangeAspect="1"/>
          </p:cNvSpPr>
          <p:nvPr/>
        </p:nvSpPr>
        <p:spPr bwMode="black">
          <a:xfrm>
            <a:off x="11597507" y="3278352"/>
            <a:ext cx="229544" cy="409230"/>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6" name="TextBox 155"/>
          <p:cNvSpPr txBox="1"/>
          <p:nvPr/>
        </p:nvSpPr>
        <p:spPr bwMode="black">
          <a:xfrm>
            <a:off x="11255079" y="3890530"/>
            <a:ext cx="914400" cy="184666"/>
          </a:xfrm>
          <a:prstGeom prst="rect">
            <a:avLst/>
          </a:prstGeom>
          <a:noFill/>
        </p:spPr>
        <p:txBody>
          <a:bodyPr wrap="square" lIns="0" tIns="0" rIns="0" bIns="0" rtlCol="0">
            <a:noAutofit/>
          </a:bodyPr>
          <a:lstStyle/>
          <a:p>
            <a:pPr algn="ctr"/>
            <a:r>
              <a:rPr lang="en-US" sz="1200" dirty="0" smtClean="0">
                <a:gradFill>
                  <a:gsLst>
                    <a:gs pos="13131">
                      <a:schemeClr val="tx1"/>
                    </a:gs>
                    <a:gs pos="52000">
                      <a:schemeClr val="tx1"/>
                    </a:gs>
                  </a:gsLst>
                </a:gradFill>
                <a:latin typeface="Segoe UI" panose="020B0502040204020203" pitchFamily="34" charset="0"/>
              </a:rPr>
              <a:t>iPhone</a:t>
            </a:r>
            <a:endParaRPr lang="en-US" sz="1200" dirty="0">
              <a:gradFill>
                <a:gsLst>
                  <a:gs pos="13131">
                    <a:schemeClr val="tx1"/>
                  </a:gs>
                  <a:gs pos="52000">
                    <a:schemeClr val="tx1"/>
                  </a:gs>
                </a:gsLst>
              </a:gradFill>
              <a:latin typeface="Segoe UI" panose="020B0502040204020203" pitchFamily="34" charset="0"/>
            </a:endParaRPr>
          </a:p>
        </p:txBody>
      </p:sp>
      <p:sp>
        <p:nvSpPr>
          <p:cNvPr id="157" name="Freeform 156"/>
          <p:cNvSpPr>
            <a:spLocks noChangeAspect="1" noChangeArrowheads="1"/>
          </p:cNvSpPr>
          <p:nvPr/>
        </p:nvSpPr>
        <p:spPr bwMode="black">
          <a:xfrm>
            <a:off x="8692848" y="3405541"/>
            <a:ext cx="548640" cy="154852"/>
          </a:xfrm>
          <a:custGeom>
            <a:avLst/>
            <a:gdLst>
              <a:gd name="connsiteX0" fmla="*/ 272856 w 2169380"/>
              <a:gd name="connsiteY0" fmla="*/ 121270 h 612300"/>
              <a:gd name="connsiteX1" fmla="*/ 336861 w 2169380"/>
              <a:gd name="connsiteY1" fmla="*/ 188642 h 612300"/>
              <a:gd name="connsiteX2" fmla="*/ 272856 w 2169380"/>
              <a:gd name="connsiteY2" fmla="*/ 256014 h 612300"/>
              <a:gd name="connsiteX3" fmla="*/ 208851 w 2169380"/>
              <a:gd name="connsiteY3" fmla="*/ 188642 h 612300"/>
              <a:gd name="connsiteX4" fmla="*/ 272856 w 2169380"/>
              <a:gd name="connsiteY4" fmla="*/ 121270 h 612300"/>
              <a:gd name="connsiteX5" fmla="*/ 272856 w 2169380"/>
              <a:gd name="connsiteY5" fmla="*/ 53898 h 612300"/>
              <a:gd name="connsiteX6" fmla="*/ 141479 w 2169380"/>
              <a:gd name="connsiteY6" fmla="*/ 192009 h 612300"/>
              <a:gd name="connsiteX7" fmla="*/ 272856 w 2169380"/>
              <a:gd name="connsiteY7" fmla="*/ 330120 h 612300"/>
              <a:gd name="connsiteX8" fmla="*/ 404233 w 2169380"/>
              <a:gd name="connsiteY8" fmla="*/ 192009 h 612300"/>
              <a:gd name="connsiteX9" fmla="*/ 272856 w 2169380"/>
              <a:gd name="connsiteY9" fmla="*/ 53898 h 612300"/>
              <a:gd name="connsiteX10" fmla="*/ 0 w 2169380"/>
              <a:gd name="connsiteY10" fmla="*/ 0 h 612300"/>
              <a:gd name="connsiteX11" fmla="*/ 2169380 w 2169380"/>
              <a:gd name="connsiteY11" fmla="*/ 0 h 612300"/>
              <a:gd name="connsiteX12" fmla="*/ 2169380 w 2169380"/>
              <a:gd name="connsiteY12" fmla="*/ 377278 h 612300"/>
              <a:gd name="connsiteX13" fmla="*/ 2169380 w 2169380"/>
              <a:gd name="connsiteY13" fmla="*/ 377283 h 612300"/>
              <a:gd name="connsiteX14" fmla="*/ 2169378 w 2169380"/>
              <a:gd name="connsiteY14" fmla="*/ 377283 h 612300"/>
              <a:gd name="connsiteX15" fmla="*/ 2149168 w 2169380"/>
              <a:gd name="connsiteY15" fmla="*/ 432495 h 612300"/>
              <a:gd name="connsiteX16" fmla="*/ 1563031 w 2169380"/>
              <a:gd name="connsiteY16" fmla="*/ 432495 h 612300"/>
              <a:gd name="connsiteX17" fmla="*/ 1563031 w 2169380"/>
              <a:gd name="connsiteY17" fmla="*/ 497770 h 612300"/>
              <a:gd name="connsiteX18" fmla="*/ 2169380 w 2169380"/>
              <a:gd name="connsiteY18" fmla="*/ 497770 h 612300"/>
              <a:gd name="connsiteX19" fmla="*/ 2169380 w 2169380"/>
              <a:gd name="connsiteY19" fmla="*/ 612300 h 612300"/>
              <a:gd name="connsiteX20" fmla="*/ 0 w 2169380"/>
              <a:gd name="connsiteY20" fmla="*/ 612300 h 612300"/>
              <a:gd name="connsiteX21" fmla="*/ 0 w 2169380"/>
              <a:gd name="connsiteY21" fmla="*/ 497770 h 612300"/>
              <a:gd name="connsiteX22" fmla="*/ 613084 w 2169380"/>
              <a:gd name="connsiteY22" fmla="*/ 497770 h 612300"/>
              <a:gd name="connsiteX23" fmla="*/ 613084 w 2169380"/>
              <a:gd name="connsiteY23" fmla="*/ 432495 h 612300"/>
              <a:gd name="connsiteX24" fmla="*/ 20211 w 2169380"/>
              <a:gd name="connsiteY24" fmla="*/ 432495 h 612300"/>
              <a:gd name="connsiteX25" fmla="*/ 2 w 2169380"/>
              <a:gd name="connsiteY25" fmla="*/ 377283 h 612300"/>
              <a:gd name="connsiteX26" fmla="*/ 0 w 2169380"/>
              <a:gd name="connsiteY26" fmla="*/ 377283 h 612300"/>
              <a:gd name="connsiteX27" fmla="*/ 0 w 2169380"/>
              <a:gd name="connsiteY27" fmla="*/ 377278 h 61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9380" h="612300">
                <a:moveTo>
                  <a:pt x="272856" y="121270"/>
                </a:moveTo>
                <a:cubicBezTo>
                  <a:pt x="308205" y="121270"/>
                  <a:pt x="336861" y="151433"/>
                  <a:pt x="336861" y="188642"/>
                </a:cubicBezTo>
                <a:cubicBezTo>
                  <a:pt x="336861" y="225851"/>
                  <a:pt x="308205" y="256014"/>
                  <a:pt x="272856" y="256014"/>
                </a:cubicBezTo>
                <a:cubicBezTo>
                  <a:pt x="237507" y="256014"/>
                  <a:pt x="208851" y="225851"/>
                  <a:pt x="208851" y="188642"/>
                </a:cubicBezTo>
                <a:cubicBezTo>
                  <a:pt x="208851" y="151433"/>
                  <a:pt x="237507" y="121270"/>
                  <a:pt x="272856" y="121270"/>
                </a:cubicBezTo>
                <a:close/>
                <a:moveTo>
                  <a:pt x="272856" y="53898"/>
                </a:moveTo>
                <a:cubicBezTo>
                  <a:pt x="200298" y="53898"/>
                  <a:pt x="141479" y="115732"/>
                  <a:pt x="141479" y="192009"/>
                </a:cubicBezTo>
                <a:cubicBezTo>
                  <a:pt x="141479" y="268286"/>
                  <a:pt x="200298" y="330120"/>
                  <a:pt x="272856" y="330120"/>
                </a:cubicBezTo>
                <a:cubicBezTo>
                  <a:pt x="345414" y="330120"/>
                  <a:pt x="404233" y="268286"/>
                  <a:pt x="404233" y="192009"/>
                </a:cubicBezTo>
                <a:cubicBezTo>
                  <a:pt x="404233" y="115732"/>
                  <a:pt x="345414" y="53898"/>
                  <a:pt x="272856" y="53898"/>
                </a:cubicBezTo>
                <a:close/>
                <a:moveTo>
                  <a:pt x="0" y="0"/>
                </a:moveTo>
                <a:lnTo>
                  <a:pt x="2169380" y="0"/>
                </a:lnTo>
                <a:lnTo>
                  <a:pt x="2169380" y="377278"/>
                </a:lnTo>
                <a:lnTo>
                  <a:pt x="2169380" y="377283"/>
                </a:lnTo>
                <a:lnTo>
                  <a:pt x="2169378" y="377283"/>
                </a:lnTo>
                <a:lnTo>
                  <a:pt x="2149168" y="432495"/>
                </a:lnTo>
                <a:lnTo>
                  <a:pt x="1563031" y="432495"/>
                </a:lnTo>
                <a:lnTo>
                  <a:pt x="1563031" y="497770"/>
                </a:lnTo>
                <a:lnTo>
                  <a:pt x="2169380" y="497770"/>
                </a:lnTo>
                <a:lnTo>
                  <a:pt x="2169380" y="612300"/>
                </a:lnTo>
                <a:lnTo>
                  <a:pt x="0" y="612300"/>
                </a:lnTo>
                <a:lnTo>
                  <a:pt x="0" y="497770"/>
                </a:lnTo>
                <a:lnTo>
                  <a:pt x="613084" y="497770"/>
                </a:lnTo>
                <a:lnTo>
                  <a:pt x="613084" y="432495"/>
                </a:lnTo>
                <a:lnTo>
                  <a:pt x="20211" y="432495"/>
                </a:lnTo>
                <a:lnTo>
                  <a:pt x="2" y="377283"/>
                </a:lnTo>
                <a:lnTo>
                  <a:pt x="0" y="377283"/>
                </a:lnTo>
                <a:lnTo>
                  <a:pt x="0" y="37727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8" name="TextBox 157"/>
          <p:cNvSpPr txBox="1"/>
          <p:nvPr/>
        </p:nvSpPr>
        <p:spPr bwMode="black">
          <a:xfrm>
            <a:off x="8509968" y="3890530"/>
            <a:ext cx="914400" cy="184666"/>
          </a:xfrm>
          <a:prstGeom prst="rect">
            <a:avLst/>
          </a:prstGeom>
          <a:noFill/>
        </p:spPr>
        <p:txBody>
          <a:bodyPr wrap="square" lIns="0" tIns="0" rIns="0" bIns="0" rtlCol="0">
            <a:noAutofit/>
          </a:bodyPr>
          <a:lstStyle/>
          <a:p>
            <a:pPr algn="ctr"/>
            <a:r>
              <a:rPr lang="en-US" sz="1200" dirty="0" smtClean="0">
                <a:gradFill>
                  <a:gsLst>
                    <a:gs pos="13131">
                      <a:schemeClr val="tx1"/>
                    </a:gs>
                    <a:gs pos="52000">
                      <a:schemeClr val="tx1"/>
                    </a:gs>
                  </a:gsLst>
                </a:gradFill>
                <a:latin typeface="Segoe UI" panose="020B0502040204020203" pitchFamily="34" charset="0"/>
              </a:rPr>
              <a:t>Xbox Kinect</a:t>
            </a:r>
            <a:endParaRPr lang="en-US" sz="1200" dirty="0">
              <a:gradFill>
                <a:gsLst>
                  <a:gs pos="13131">
                    <a:schemeClr val="tx1"/>
                  </a:gs>
                  <a:gs pos="52000">
                    <a:schemeClr val="tx1"/>
                  </a:gs>
                </a:gsLst>
              </a:gradFill>
              <a:latin typeface="Segoe UI" panose="020B0502040204020203" pitchFamily="34" charset="0"/>
            </a:endParaRPr>
          </a:p>
        </p:txBody>
      </p:sp>
      <p:sp>
        <p:nvSpPr>
          <p:cNvPr id="59" name="Freeform 33"/>
          <p:cNvSpPr>
            <a:spLocks noChangeAspect="1" noEditPoints="1"/>
          </p:cNvSpPr>
          <p:nvPr/>
        </p:nvSpPr>
        <p:spPr bwMode="black">
          <a:xfrm>
            <a:off x="460484" y="2398374"/>
            <a:ext cx="457200" cy="325215"/>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158"/>
          <p:cNvSpPr>
            <a:spLocks noChangeAspect="1"/>
          </p:cNvSpPr>
          <p:nvPr/>
        </p:nvSpPr>
        <p:spPr bwMode="black">
          <a:xfrm>
            <a:off x="1418274" y="2340935"/>
            <a:ext cx="457200" cy="440093"/>
          </a:xfrm>
          <a:custGeom>
            <a:avLst/>
            <a:gdLst>
              <a:gd name="connsiteX0" fmla="*/ 439462 w 612464"/>
              <a:gd name="connsiteY0" fmla="*/ 297781 h 589547"/>
              <a:gd name="connsiteX1" fmla="*/ 612464 w 612464"/>
              <a:gd name="connsiteY1" fmla="*/ 297781 h 589547"/>
              <a:gd name="connsiteX2" fmla="*/ 612464 w 612464"/>
              <a:gd name="connsiteY2" fmla="*/ 589544 h 589547"/>
              <a:gd name="connsiteX3" fmla="*/ 439462 w 612464"/>
              <a:gd name="connsiteY3" fmla="*/ 589544 h 589547"/>
              <a:gd name="connsiteX4" fmla="*/ 0 w 612464"/>
              <a:gd name="connsiteY4" fmla="*/ 138826 h 589547"/>
              <a:gd name="connsiteX5" fmla="*/ 173002 w 612464"/>
              <a:gd name="connsiteY5" fmla="*/ 138826 h 589547"/>
              <a:gd name="connsiteX6" fmla="*/ 173002 w 612464"/>
              <a:gd name="connsiteY6" fmla="*/ 589547 h 589547"/>
              <a:gd name="connsiteX7" fmla="*/ 0 w 612464"/>
              <a:gd name="connsiteY7" fmla="*/ 589547 h 589547"/>
              <a:gd name="connsiteX8" fmla="*/ 219732 w 612464"/>
              <a:gd name="connsiteY8" fmla="*/ 0 h 589547"/>
              <a:gd name="connsiteX9" fmla="*/ 392734 w 612464"/>
              <a:gd name="connsiteY9" fmla="*/ 0 h 589547"/>
              <a:gd name="connsiteX10" fmla="*/ 392734 w 612464"/>
              <a:gd name="connsiteY10" fmla="*/ 589542 h 589547"/>
              <a:gd name="connsiteX11" fmla="*/ 219732 w 612464"/>
              <a:gd name="connsiteY11" fmla="*/ 589542 h 58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464" h="589547">
                <a:moveTo>
                  <a:pt x="439462" y="297781"/>
                </a:moveTo>
                <a:lnTo>
                  <a:pt x="612464" y="297781"/>
                </a:lnTo>
                <a:lnTo>
                  <a:pt x="612464" y="589544"/>
                </a:lnTo>
                <a:lnTo>
                  <a:pt x="439462" y="589544"/>
                </a:lnTo>
                <a:close/>
                <a:moveTo>
                  <a:pt x="0" y="138826"/>
                </a:moveTo>
                <a:lnTo>
                  <a:pt x="173002" y="138826"/>
                </a:lnTo>
                <a:lnTo>
                  <a:pt x="173002" y="589547"/>
                </a:lnTo>
                <a:lnTo>
                  <a:pt x="0" y="589547"/>
                </a:lnTo>
                <a:close/>
                <a:moveTo>
                  <a:pt x="219732" y="0"/>
                </a:moveTo>
                <a:lnTo>
                  <a:pt x="392734" y="0"/>
                </a:lnTo>
                <a:lnTo>
                  <a:pt x="392734" y="589542"/>
                </a:lnTo>
                <a:lnTo>
                  <a:pt x="219732" y="58954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0" name="Freeform 5"/>
          <p:cNvSpPr>
            <a:spLocks noChangeAspect="1" noEditPoints="1"/>
          </p:cNvSpPr>
          <p:nvPr/>
        </p:nvSpPr>
        <p:spPr bwMode="black">
          <a:xfrm>
            <a:off x="3248348" y="2335396"/>
            <a:ext cx="457200" cy="451171"/>
          </a:xfrm>
          <a:custGeom>
            <a:avLst/>
            <a:gdLst>
              <a:gd name="T0" fmla="*/ 386 w 1313"/>
              <a:gd name="T1" fmla="*/ 852 h 1296"/>
              <a:gd name="T2" fmla="*/ 362 w 1313"/>
              <a:gd name="T3" fmla="*/ 818 h 1296"/>
              <a:gd name="T4" fmla="*/ 327 w 1313"/>
              <a:gd name="T5" fmla="*/ 551 h 1296"/>
              <a:gd name="T6" fmla="*/ 352 w 1313"/>
              <a:gd name="T7" fmla="*/ 485 h 1296"/>
              <a:gd name="T8" fmla="*/ 367 w 1313"/>
              <a:gd name="T9" fmla="*/ 460 h 1296"/>
              <a:gd name="T10" fmla="*/ 339 w 1313"/>
              <a:gd name="T11" fmla="*/ 441 h 1296"/>
              <a:gd name="T12" fmla="*/ 134 w 1313"/>
              <a:gd name="T13" fmla="*/ 301 h 1296"/>
              <a:gd name="T14" fmla="*/ 52 w 1313"/>
              <a:gd name="T15" fmla="*/ 482 h 1296"/>
              <a:gd name="T16" fmla="*/ 169 w 1313"/>
              <a:gd name="T17" fmla="*/ 1035 h 1296"/>
              <a:gd name="T18" fmla="*/ 386 w 1313"/>
              <a:gd name="T19" fmla="*/ 852 h 1296"/>
              <a:gd name="T20" fmla="*/ 612 w 1313"/>
              <a:gd name="T21" fmla="*/ 295 h 1296"/>
              <a:gd name="T22" fmla="*/ 611 w 1313"/>
              <a:gd name="T23" fmla="*/ 287 h 1296"/>
              <a:gd name="T24" fmla="*/ 583 w 1313"/>
              <a:gd name="T25" fmla="*/ 13 h 1296"/>
              <a:gd name="T26" fmla="*/ 154 w 1313"/>
              <a:gd name="T27" fmla="*/ 269 h 1296"/>
              <a:gd name="T28" fmla="*/ 387 w 1313"/>
              <a:gd name="T29" fmla="*/ 428 h 1296"/>
              <a:gd name="T30" fmla="*/ 389 w 1313"/>
              <a:gd name="T31" fmla="*/ 426 h 1296"/>
              <a:gd name="T32" fmla="*/ 552 w 1313"/>
              <a:gd name="T33" fmla="*/ 310 h 1296"/>
              <a:gd name="T34" fmla="*/ 612 w 1313"/>
              <a:gd name="T35" fmla="*/ 295 h 1296"/>
              <a:gd name="T36" fmla="*/ 981 w 1313"/>
              <a:gd name="T37" fmla="*/ 91 h 1296"/>
              <a:gd name="T38" fmla="*/ 620 w 1313"/>
              <a:gd name="T39" fmla="*/ 9 h 1296"/>
              <a:gd name="T40" fmla="*/ 645 w 1313"/>
              <a:gd name="T41" fmla="*/ 251 h 1296"/>
              <a:gd name="T42" fmla="*/ 650 w 1313"/>
              <a:gd name="T43" fmla="*/ 293 h 1296"/>
              <a:gd name="T44" fmla="*/ 687 w 1313"/>
              <a:gd name="T45" fmla="*/ 291 h 1296"/>
              <a:gd name="T46" fmla="*/ 757 w 1313"/>
              <a:gd name="T47" fmla="*/ 303 h 1296"/>
              <a:gd name="T48" fmla="*/ 823 w 1313"/>
              <a:gd name="T49" fmla="*/ 328 h 1296"/>
              <a:gd name="T50" fmla="*/ 833 w 1313"/>
              <a:gd name="T51" fmla="*/ 334 h 1296"/>
              <a:gd name="T52" fmla="*/ 841 w 1313"/>
              <a:gd name="T53" fmla="*/ 319 h 1296"/>
              <a:gd name="T54" fmla="*/ 981 w 1313"/>
              <a:gd name="T55" fmla="*/ 91 h 1296"/>
              <a:gd name="T56" fmla="*/ 1278 w 1313"/>
              <a:gd name="T57" fmla="*/ 810 h 1296"/>
              <a:gd name="T58" fmla="*/ 1300 w 1313"/>
              <a:gd name="T59" fmla="*/ 699 h 1296"/>
              <a:gd name="T60" fmla="*/ 1152 w 1313"/>
              <a:gd name="T61" fmla="*/ 236 h 1296"/>
              <a:gd name="T62" fmla="*/ 1012 w 1313"/>
              <a:gd name="T63" fmla="*/ 111 h 1296"/>
              <a:gd name="T64" fmla="*/ 876 w 1313"/>
              <a:gd name="T65" fmla="*/ 335 h 1296"/>
              <a:gd name="T66" fmla="*/ 865 w 1313"/>
              <a:gd name="T67" fmla="*/ 354 h 1296"/>
              <a:gd name="T68" fmla="*/ 882 w 1313"/>
              <a:gd name="T69" fmla="*/ 365 h 1296"/>
              <a:gd name="T70" fmla="*/ 1005 w 1313"/>
              <a:gd name="T71" fmla="*/ 733 h 1296"/>
              <a:gd name="T72" fmla="*/ 575 w 1313"/>
              <a:gd name="T73" fmla="*/ 982 h 1296"/>
              <a:gd name="T74" fmla="*/ 450 w 1313"/>
              <a:gd name="T75" fmla="*/ 920 h 1296"/>
              <a:gd name="T76" fmla="*/ 411 w 1313"/>
              <a:gd name="T77" fmla="*/ 883 h 1296"/>
              <a:gd name="T78" fmla="*/ 407 w 1313"/>
              <a:gd name="T79" fmla="*/ 886 h 1296"/>
              <a:gd name="T80" fmla="*/ 193 w 1313"/>
              <a:gd name="T81" fmla="*/ 1067 h 1296"/>
              <a:gd name="T82" fmla="*/ 730 w 1313"/>
              <a:gd name="T83" fmla="*/ 1273 h 1296"/>
              <a:gd name="T84" fmla="*/ 1074 w 1313"/>
              <a:gd name="T85" fmla="*/ 1130 h 1296"/>
              <a:gd name="T86" fmla="*/ 1278 w 1313"/>
              <a:gd name="T87" fmla="*/ 810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13" h="1296">
                <a:moveTo>
                  <a:pt x="386" y="852"/>
                </a:moveTo>
                <a:cubicBezTo>
                  <a:pt x="362" y="818"/>
                  <a:pt x="362" y="818"/>
                  <a:pt x="362" y="818"/>
                </a:cubicBezTo>
                <a:cubicBezTo>
                  <a:pt x="317" y="740"/>
                  <a:pt x="301" y="645"/>
                  <a:pt x="327" y="551"/>
                </a:cubicBezTo>
                <a:cubicBezTo>
                  <a:pt x="333" y="528"/>
                  <a:pt x="341" y="506"/>
                  <a:pt x="352" y="485"/>
                </a:cubicBezTo>
                <a:cubicBezTo>
                  <a:pt x="367" y="460"/>
                  <a:pt x="367" y="460"/>
                  <a:pt x="367" y="460"/>
                </a:cubicBezTo>
                <a:cubicBezTo>
                  <a:pt x="339" y="441"/>
                  <a:pt x="339" y="441"/>
                  <a:pt x="339" y="441"/>
                </a:cubicBezTo>
                <a:cubicBezTo>
                  <a:pt x="339" y="441"/>
                  <a:pt x="339" y="441"/>
                  <a:pt x="134" y="301"/>
                </a:cubicBezTo>
                <a:cubicBezTo>
                  <a:pt x="96" y="358"/>
                  <a:pt x="69" y="420"/>
                  <a:pt x="52" y="482"/>
                </a:cubicBezTo>
                <a:cubicBezTo>
                  <a:pt x="0" y="677"/>
                  <a:pt x="42" y="876"/>
                  <a:pt x="169" y="1035"/>
                </a:cubicBezTo>
                <a:lnTo>
                  <a:pt x="386" y="852"/>
                </a:lnTo>
                <a:close/>
                <a:moveTo>
                  <a:pt x="612" y="295"/>
                </a:moveTo>
                <a:cubicBezTo>
                  <a:pt x="611" y="287"/>
                  <a:pt x="611" y="287"/>
                  <a:pt x="611" y="287"/>
                </a:cubicBezTo>
                <a:cubicBezTo>
                  <a:pt x="604" y="213"/>
                  <a:pt x="594" y="123"/>
                  <a:pt x="583" y="13"/>
                </a:cubicBezTo>
                <a:cubicBezTo>
                  <a:pt x="407" y="36"/>
                  <a:pt x="259" y="125"/>
                  <a:pt x="154" y="269"/>
                </a:cubicBezTo>
                <a:cubicBezTo>
                  <a:pt x="387" y="428"/>
                  <a:pt x="387" y="428"/>
                  <a:pt x="387" y="428"/>
                </a:cubicBezTo>
                <a:cubicBezTo>
                  <a:pt x="389" y="426"/>
                  <a:pt x="389" y="426"/>
                  <a:pt x="389" y="426"/>
                </a:cubicBezTo>
                <a:cubicBezTo>
                  <a:pt x="431" y="372"/>
                  <a:pt x="488" y="332"/>
                  <a:pt x="552" y="310"/>
                </a:cubicBezTo>
                <a:lnTo>
                  <a:pt x="612" y="295"/>
                </a:lnTo>
                <a:close/>
                <a:moveTo>
                  <a:pt x="981" y="91"/>
                </a:moveTo>
                <a:cubicBezTo>
                  <a:pt x="869" y="28"/>
                  <a:pt x="752" y="0"/>
                  <a:pt x="620" y="9"/>
                </a:cubicBezTo>
                <a:cubicBezTo>
                  <a:pt x="620" y="9"/>
                  <a:pt x="620" y="9"/>
                  <a:pt x="645" y="251"/>
                </a:cubicBezTo>
                <a:cubicBezTo>
                  <a:pt x="650" y="293"/>
                  <a:pt x="650" y="293"/>
                  <a:pt x="650" y="293"/>
                </a:cubicBezTo>
                <a:cubicBezTo>
                  <a:pt x="687" y="291"/>
                  <a:pt x="687" y="291"/>
                  <a:pt x="687" y="291"/>
                </a:cubicBezTo>
                <a:cubicBezTo>
                  <a:pt x="710" y="293"/>
                  <a:pt x="733" y="297"/>
                  <a:pt x="757" y="303"/>
                </a:cubicBezTo>
                <a:cubicBezTo>
                  <a:pt x="780" y="309"/>
                  <a:pt x="803" y="318"/>
                  <a:pt x="823" y="328"/>
                </a:cubicBezTo>
                <a:cubicBezTo>
                  <a:pt x="833" y="334"/>
                  <a:pt x="833" y="334"/>
                  <a:pt x="833" y="334"/>
                </a:cubicBezTo>
                <a:cubicBezTo>
                  <a:pt x="841" y="319"/>
                  <a:pt x="841" y="319"/>
                  <a:pt x="841" y="319"/>
                </a:cubicBezTo>
                <a:cubicBezTo>
                  <a:pt x="879" y="258"/>
                  <a:pt x="925" y="183"/>
                  <a:pt x="981" y="91"/>
                </a:cubicBezTo>
                <a:close/>
                <a:moveTo>
                  <a:pt x="1278" y="810"/>
                </a:moveTo>
                <a:cubicBezTo>
                  <a:pt x="1288" y="772"/>
                  <a:pt x="1294" y="737"/>
                  <a:pt x="1300" y="699"/>
                </a:cubicBezTo>
                <a:cubicBezTo>
                  <a:pt x="1313" y="529"/>
                  <a:pt x="1261" y="365"/>
                  <a:pt x="1152" y="236"/>
                </a:cubicBezTo>
                <a:cubicBezTo>
                  <a:pt x="1110" y="185"/>
                  <a:pt x="1065" y="147"/>
                  <a:pt x="1012" y="111"/>
                </a:cubicBezTo>
                <a:cubicBezTo>
                  <a:pt x="1012" y="111"/>
                  <a:pt x="1012" y="111"/>
                  <a:pt x="876" y="335"/>
                </a:cubicBezTo>
                <a:cubicBezTo>
                  <a:pt x="865" y="354"/>
                  <a:pt x="865" y="354"/>
                  <a:pt x="865" y="354"/>
                </a:cubicBezTo>
                <a:cubicBezTo>
                  <a:pt x="882" y="365"/>
                  <a:pt x="882" y="365"/>
                  <a:pt x="882" y="365"/>
                </a:cubicBezTo>
                <a:cubicBezTo>
                  <a:pt x="990" y="449"/>
                  <a:pt x="1043" y="593"/>
                  <a:pt x="1005" y="733"/>
                </a:cubicBezTo>
                <a:cubicBezTo>
                  <a:pt x="955" y="921"/>
                  <a:pt x="762" y="1032"/>
                  <a:pt x="575" y="982"/>
                </a:cubicBezTo>
                <a:cubicBezTo>
                  <a:pt x="528" y="969"/>
                  <a:pt x="486" y="948"/>
                  <a:pt x="450" y="920"/>
                </a:cubicBezTo>
                <a:cubicBezTo>
                  <a:pt x="411" y="883"/>
                  <a:pt x="411" y="883"/>
                  <a:pt x="411" y="883"/>
                </a:cubicBezTo>
                <a:cubicBezTo>
                  <a:pt x="407" y="886"/>
                  <a:pt x="407" y="886"/>
                  <a:pt x="407" y="886"/>
                </a:cubicBezTo>
                <a:cubicBezTo>
                  <a:pt x="350" y="934"/>
                  <a:pt x="280" y="994"/>
                  <a:pt x="193" y="1067"/>
                </a:cubicBezTo>
                <a:cubicBezTo>
                  <a:pt x="330" y="1217"/>
                  <a:pt x="529" y="1296"/>
                  <a:pt x="730" y="1273"/>
                </a:cubicBezTo>
                <a:cubicBezTo>
                  <a:pt x="859" y="1260"/>
                  <a:pt x="975" y="1210"/>
                  <a:pt x="1074" y="1130"/>
                </a:cubicBezTo>
                <a:cubicBezTo>
                  <a:pt x="1175" y="1043"/>
                  <a:pt x="1245" y="933"/>
                  <a:pt x="1278" y="81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1" name="Freeform 160"/>
          <p:cNvSpPr>
            <a:spLocks noChangeAspect="1"/>
          </p:cNvSpPr>
          <p:nvPr/>
        </p:nvSpPr>
        <p:spPr bwMode="black">
          <a:xfrm>
            <a:off x="4163385" y="2332413"/>
            <a:ext cx="457200" cy="457137"/>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3" name="Freeform 15"/>
          <p:cNvSpPr>
            <a:spLocks noChangeAspect="1" noEditPoints="1"/>
          </p:cNvSpPr>
          <p:nvPr/>
        </p:nvSpPr>
        <p:spPr bwMode="black">
          <a:xfrm>
            <a:off x="5072458" y="2326148"/>
            <a:ext cx="469127" cy="469667"/>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4" name="Freeform 163"/>
          <p:cNvSpPr>
            <a:spLocks noChangeAspect="1"/>
          </p:cNvSpPr>
          <p:nvPr/>
        </p:nvSpPr>
        <p:spPr bwMode="black">
          <a:xfrm rot="10800000">
            <a:off x="6908496" y="2362422"/>
            <a:ext cx="457200" cy="397118"/>
          </a:xfrm>
          <a:custGeom>
            <a:avLst/>
            <a:gdLst>
              <a:gd name="connsiteX0" fmla="*/ 4454753 w 5325850"/>
              <a:gd name="connsiteY0" fmla="*/ 3517260 h 4625963"/>
              <a:gd name="connsiteX1" fmla="*/ 3583655 w 5325850"/>
              <a:gd name="connsiteY1" fmla="*/ 2646163 h 4625963"/>
              <a:gd name="connsiteX2" fmla="*/ 4019204 w 5325850"/>
              <a:gd name="connsiteY2" fmla="*/ 2646163 h 4625963"/>
              <a:gd name="connsiteX3" fmla="*/ 4019204 w 5325850"/>
              <a:gd name="connsiteY3" fmla="*/ 0 h 4625963"/>
              <a:gd name="connsiteX4" fmla="*/ 4890301 w 5325850"/>
              <a:gd name="connsiteY4" fmla="*/ 0 h 4625963"/>
              <a:gd name="connsiteX5" fmla="*/ 4890301 w 5325850"/>
              <a:gd name="connsiteY5" fmla="*/ 2646163 h 4625963"/>
              <a:gd name="connsiteX6" fmla="*/ 5325850 w 5325850"/>
              <a:gd name="connsiteY6" fmla="*/ 2646163 h 4625963"/>
              <a:gd name="connsiteX7" fmla="*/ 2662926 w 5325850"/>
              <a:gd name="connsiteY7" fmla="*/ 4090727 h 4625963"/>
              <a:gd name="connsiteX8" fmla="*/ 1791828 w 5325850"/>
              <a:gd name="connsiteY8" fmla="*/ 3219630 h 4625963"/>
              <a:gd name="connsiteX9" fmla="*/ 2227377 w 5325850"/>
              <a:gd name="connsiteY9" fmla="*/ 3219630 h 4625963"/>
              <a:gd name="connsiteX10" fmla="*/ 2227377 w 5325850"/>
              <a:gd name="connsiteY10" fmla="*/ 2 h 4625963"/>
              <a:gd name="connsiteX11" fmla="*/ 3098474 w 5325850"/>
              <a:gd name="connsiteY11" fmla="*/ 2 h 4625963"/>
              <a:gd name="connsiteX12" fmla="*/ 3098474 w 5325850"/>
              <a:gd name="connsiteY12" fmla="*/ 3219630 h 4625963"/>
              <a:gd name="connsiteX13" fmla="*/ 3534023 w 5325850"/>
              <a:gd name="connsiteY13" fmla="*/ 3219630 h 4625963"/>
              <a:gd name="connsiteX14" fmla="*/ 871098 w 5325850"/>
              <a:gd name="connsiteY14" fmla="*/ 4625963 h 4625963"/>
              <a:gd name="connsiteX15" fmla="*/ 0 w 5325850"/>
              <a:gd name="connsiteY15" fmla="*/ 3754866 h 4625963"/>
              <a:gd name="connsiteX16" fmla="*/ 435549 w 5325850"/>
              <a:gd name="connsiteY16" fmla="*/ 3754866 h 4625963"/>
              <a:gd name="connsiteX17" fmla="*/ 435549 w 5325850"/>
              <a:gd name="connsiteY17" fmla="*/ 2 h 4625963"/>
              <a:gd name="connsiteX18" fmla="*/ 1306646 w 5325850"/>
              <a:gd name="connsiteY18" fmla="*/ 2 h 4625963"/>
              <a:gd name="connsiteX19" fmla="*/ 1306646 w 5325850"/>
              <a:gd name="connsiteY19" fmla="*/ 3754866 h 4625963"/>
              <a:gd name="connsiteX20" fmla="*/ 1742195 w 5325850"/>
              <a:gd name="connsiteY20" fmla="*/ 3754866 h 462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325850" h="4625963">
                <a:moveTo>
                  <a:pt x="4454753" y="3517260"/>
                </a:moveTo>
                <a:lnTo>
                  <a:pt x="3583655" y="2646163"/>
                </a:lnTo>
                <a:lnTo>
                  <a:pt x="4019204" y="2646163"/>
                </a:lnTo>
                <a:lnTo>
                  <a:pt x="4019204" y="0"/>
                </a:lnTo>
                <a:lnTo>
                  <a:pt x="4890301" y="0"/>
                </a:lnTo>
                <a:lnTo>
                  <a:pt x="4890301" y="2646163"/>
                </a:lnTo>
                <a:lnTo>
                  <a:pt x="5325850" y="2646163"/>
                </a:lnTo>
                <a:close/>
                <a:moveTo>
                  <a:pt x="2662926" y="4090727"/>
                </a:moveTo>
                <a:lnTo>
                  <a:pt x="1791828" y="3219630"/>
                </a:lnTo>
                <a:lnTo>
                  <a:pt x="2227377" y="3219630"/>
                </a:lnTo>
                <a:lnTo>
                  <a:pt x="2227377" y="2"/>
                </a:lnTo>
                <a:lnTo>
                  <a:pt x="3098474" y="2"/>
                </a:lnTo>
                <a:lnTo>
                  <a:pt x="3098474" y="3219630"/>
                </a:lnTo>
                <a:lnTo>
                  <a:pt x="3534023" y="3219630"/>
                </a:lnTo>
                <a:close/>
                <a:moveTo>
                  <a:pt x="871098" y="4625963"/>
                </a:moveTo>
                <a:lnTo>
                  <a:pt x="0" y="3754866"/>
                </a:lnTo>
                <a:lnTo>
                  <a:pt x="435549" y="3754866"/>
                </a:lnTo>
                <a:lnTo>
                  <a:pt x="435549" y="2"/>
                </a:lnTo>
                <a:lnTo>
                  <a:pt x="1306646" y="2"/>
                </a:lnTo>
                <a:lnTo>
                  <a:pt x="1306646" y="3754866"/>
                </a:lnTo>
                <a:lnTo>
                  <a:pt x="1742195" y="3754866"/>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5" name="Freeform 37"/>
          <p:cNvSpPr>
            <a:spLocks noChangeAspect="1" noEditPoints="1"/>
          </p:cNvSpPr>
          <p:nvPr/>
        </p:nvSpPr>
        <p:spPr bwMode="black">
          <a:xfrm>
            <a:off x="8738568" y="2395191"/>
            <a:ext cx="457200" cy="331580"/>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6" name="Freeform 17"/>
          <p:cNvSpPr>
            <a:spLocks noChangeAspect="1" noEditPoints="1"/>
          </p:cNvSpPr>
          <p:nvPr/>
        </p:nvSpPr>
        <p:spPr bwMode="black">
          <a:xfrm>
            <a:off x="7823532" y="2332118"/>
            <a:ext cx="457200" cy="457727"/>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7" name="Freeform 114"/>
          <p:cNvSpPr>
            <a:spLocks noChangeAspect="1" noEditPoints="1"/>
          </p:cNvSpPr>
          <p:nvPr/>
        </p:nvSpPr>
        <p:spPr bwMode="black">
          <a:xfrm>
            <a:off x="4163385" y="1470157"/>
            <a:ext cx="457200" cy="457200"/>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8" name="Freeform 167"/>
          <p:cNvSpPr>
            <a:spLocks noChangeAspect="1"/>
          </p:cNvSpPr>
          <p:nvPr/>
        </p:nvSpPr>
        <p:spPr bwMode="black">
          <a:xfrm>
            <a:off x="2333311" y="2337144"/>
            <a:ext cx="457200" cy="447675"/>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9" name="Freeform 21"/>
          <p:cNvSpPr>
            <a:spLocks noChangeAspect="1" noEditPoints="1"/>
          </p:cNvSpPr>
          <p:nvPr/>
        </p:nvSpPr>
        <p:spPr bwMode="black">
          <a:xfrm>
            <a:off x="9607885" y="2321889"/>
            <a:ext cx="548640" cy="478185"/>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
        <p:nvSpPr>
          <p:cNvPr id="170" name="Freeform 19"/>
          <p:cNvSpPr>
            <a:spLocks noChangeAspect="1" noEditPoints="1"/>
          </p:cNvSpPr>
          <p:nvPr/>
        </p:nvSpPr>
        <p:spPr bwMode="black">
          <a:xfrm>
            <a:off x="11483679" y="2406732"/>
            <a:ext cx="457200" cy="308498"/>
          </a:xfrm>
          <a:custGeom>
            <a:avLst/>
            <a:gdLst>
              <a:gd name="T0" fmla="*/ 1097 w 1114"/>
              <a:gd name="T1" fmla="*/ 4 h 750"/>
              <a:gd name="T2" fmla="*/ 1066 w 1114"/>
              <a:gd name="T3" fmla="*/ 10 h 750"/>
              <a:gd name="T4" fmla="*/ 1066 w 1114"/>
              <a:gd name="T5" fmla="*/ 11 h 750"/>
              <a:gd name="T6" fmla="*/ 557 w 1114"/>
              <a:gd name="T7" fmla="*/ 171 h 750"/>
              <a:gd name="T8" fmla="*/ 48 w 1114"/>
              <a:gd name="T9" fmla="*/ 11 h 750"/>
              <a:gd name="T10" fmla="*/ 48 w 1114"/>
              <a:gd name="T11" fmla="*/ 10 h 750"/>
              <a:gd name="T12" fmla="*/ 18 w 1114"/>
              <a:gd name="T13" fmla="*/ 4 h 750"/>
              <a:gd name="T14" fmla="*/ 0 w 1114"/>
              <a:gd name="T15" fmla="*/ 30 h 750"/>
              <a:gd name="T16" fmla="*/ 0 w 1114"/>
              <a:gd name="T17" fmla="*/ 720 h 750"/>
              <a:gd name="T18" fmla="*/ 18 w 1114"/>
              <a:gd name="T19" fmla="*/ 746 h 750"/>
              <a:gd name="T20" fmla="*/ 48 w 1114"/>
              <a:gd name="T21" fmla="*/ 740 h 750"/>
              <a:gd name="T22" fmla="*/ 48 w 1114"/>
              <a:gd name="T23" fmla="*/ 740 h 750"/>
              <a:gd name="T24" fmla="*/ 557 w 1114"/>
              <a:gd name="T25" fmla="*/ 580 h 750"/>
              <a:gd name="T26" fmla="*/ 1066 w 1114"/>
              <a:gd name="T27" fmla="*/ 740 h 750"/>
              <a:gd name="T28" fmla="*/ 1066 w 1114"/>
              <a:gd name="T29" fmla="*/ 740 h 750"/>
              <a:gd name="T30" fmla="*/ 1086 w 1114"/>
              <a:gd name="T31" fmla="*/ 748 h 750"/>
              <a:gd name="T32" fmla="*/ 1097 w 1114"/>
              <a:gd name="T33" fmla="*/ 746 h 750"/>
              <a:gd name="T34" fmla="*/ 1114 w 1114"/>
              <a:gd name="T35" fmla="*/ 720 h 750"/>
              <a:gd name="T36" fmla="*/ 1114 w 1114"/>
              <a:gd name="T37" fmla="*/ 30 h 750"/>
              <a:gd name="T38" fmla="*/ 1097 w 1114"/>
              <a:gd name="T39" fmla="*/ 4 h 750"/>
              <a:gd name="T40" fmla="*/ 529 w 1114"/>
              <a:gd name="T41" fmla="*/ 524 h 750"/>
              <a:gd name="T42" fmla="*/ 301 w 1114"/>
              <a:gd name="T43" fmla="*/ 555 h 750"/>
              <a:gd name="T44" fmla="*/ 301 w 1114"/>
              <a:gd name="T45" fmla="*/ 196 h 750"/>
              <a:gd name="T46" fmla="*/ 529 w 1114"/>
              <a:gd name="T47" fmla="*/ 227 h 750"/>
              <a:gd name="T48" fmla="*/ 529 w 1114"/>
              <a:gd name="T49" fmla="*/ 524 h 750"/>
              <a:gd name="T50" fmla="*/ 585 w 1114"/>
              <a:gd name="T51" fmla="*/ 227 h 750"/>
              <a:gd name="T52" fmla="*/ 813 w 1114"/>
              <a:gd name="T53" fmla="*/ 196 h 750"/>
              <a:gd name="T54" fmla="*/ 813 w 1114"/>
              <a:gd name="T55" fmla="*/ 555 h 750"/>
              <a:gd name="T56" fmla="*/ 585 w 1114"/>
              <a:gd name="T57" fmla="*/ 524 h 750"/>
              <a:gd name="T58" fmla="*/ 585 w 1114"/>
              <a:gd name="T59" fmla="*/ 227 h 750"/>
              <a:gd name="T60" fmla="*/ 57 w 1114"/>
              <a:gd name="T61" fmla="*/ 88 h 750"/>
              <a:gd name="T62" fmla="*/ 245 w 1114"/>
              <a:gd name="T63" fmla="*/ 180 h 750"/>
              <a:gd name="T64" fmla="*/ 245 w 1114"/>
              <a:gd name="T65" fmla="*/ 571 h 750"/>
              <a:gd name="T66" fmla="*/ 57 w 1114"/>
              <a:gd name="T67" fmla="*/ 662 h 750"/>
              <a:gd name="T68" fmla="*/ 57 w 1114"/>
              <a:gd name="T69" fmla="*/ 88 h 750"/>
              <a:gd name="T70" fmla="*/ 1058 w 1114"/>
              <a:gd name="T71" fmla="*/ 662 h 750"/>
              <a:gd name="T72" fmla="*/ 869 w 1114"/>
              <a:gd name="T73" fmla="*/ 571 h 750"/>
              <a:gd name="T74" fmla="*/ 869 w 1114"/>
              <a:gd name="T75" fmla="*/ 180 h 750"/>
              <a:gd name="T76" fmla="*/ 1058 w 1114"/>
              <a:gd name="T77" fmla="*/ 88 h 750"/>
              <a:gd name="T78" fmla="*/ 1058 w 1114"/>
              <a:gd name="T79" fmla="*/ 662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4" h="750">
                <a:moveTo>
                  <a:pt x="1097" y="4"/>
                </a:moveTo>
                <a:cubicBezTo>
                  <a:pt x="1086" y="0"/>
                  <a:pt x="1074" y="2"/>
                  <a:pt x="1066" y="10"/>
                </a:cubicBezTo>
                <a:cubicBezTo>
                  <a:pt x="1066" y="11"/>
                  <a:pt x="1066" y="11"/>
                  <a:pt x="1066" y="11"/>
                </a:cubicBezTo>
                <a:cubicBezTo>
                  <a:pt x="952" y="111"/>
                  <a:pt x="762" y="171"/>
                  <a:pt x="557" y="171"/>
                </a:cubicBezTo>
                <a:cubicBezTo>
                  <a:pt x="352" y="171"/>
                  <a:pt x="162" y="111"/>
                  <a:pt x="48" y="11"/>
                </a:cubicBezTo>
                <a:cubicBezTo>
                  <a:pt x="48" y="10"/>
                  <a:pt x="48" y="10"/>
                  <a:pt x="48" y="10"/>
                </a:cubicBezTo>
                <a:cubicBezTo>
                  <a:pt x="40" y="2"/>
                  <a:pt x="28" y="0"/>
                  <a:pt x="18" y="4"/>
                </a:cubicBezTo>
                <a:cubicBezTo>
                  <a:pt x="7" y="9"/>
                  <a:pt x="0" y="19"/>
                  <a:pt x="0" y="30"/>
                </a:cubicBezTo>
                <a:cubicBezTo>
                  <a:pt x="0" y="720"/>
                  <a:pt x="0" y="720"/>
                  <a:pt x="0" y="720"/>
                </a:cubicBezTo>
                <a:cubicBezTo>
                  <a:pt x="0" y="731"/>
                  <a:pt x="7" y="742"/>
                  <a:pt x="18" y="746"/>
                </a:cubicBezTo>
                <a:cubicBezTo>
                  <a:pt x="28" y="750"/>
                  <a:pt x="40" y="748"/>
                  <a:pt x="48" y="740"/>
                </a:cubicBezTo>
                <a:cubicBezTo>
                  <a:pt x="48" y="740"/>
                  <a:pt x="48" y="740"/>
                  <a:pt x="48" y="740"/>
                </a:cubicBezTo>
                <a:cubicBezTo>
                  <a:pt x="162" y="639"/>
                  <a:pt x="352" y="580"/>
                  <a:pt x="557" y="580"/>
                </a:cubicBezTo>
                <a:cubicBezTo>
                  <a:pt x="762" y="580"/>
                  <a:pt x="952" y="639"/>
                  <a:pt x="1066" y="740"/>
                </a:cubicBezTo>
                <a:cubicBezTo>
                  <a:pt x="1066" y="740"/>
                  <a:pt x="1066" y="740"/>
                  <a:pt x="1066" y="740"/>
                </a:cubicBezTo>
                <a:cubicBezTo>
                  <a:pt x="1072" y="745"/>
                  <a:pt x="1079" y="748"/>
                  <a:pt x="1086" y="748"/>
                </a:cubicBezTo>
                <a:cubicBezTo>
                  <a:pt x="1090" y="748"/>
                  <a:pt x="1093" y="747"/>
                  <a:pt x="1097" y="746"/>
                </a:cubicBezTo>
                <a:cubicBezTo>
                  <a:pt x="1107" y="742"/>
                  <a:pt x="1114" y="731"/>
                  <a:pt x="1114" y="720"/>
                </a:cubicBezTo>
                <a:cubicBezTo>
                  <a:pt x="1114" y="30"/>
                  <a:pt x="1114" y="30"/>
                  <a:pt x="1114" y="30"/>
                </a:cubicBezTo>
                <a:cubicBezTo>
                  <a:pt x="1114" y="19"/>
                  <a:pt x="1107" y="9"/>
                  <a:pt x="1097" y="4"/>
                </a:cubicBezTo>
                <a:close/>
                <a:moveTo>
                  <a:pt x="529" y="524"/>
                </a:moveTo>
                <a:cubicBezTo>
                  <a:pt x="450" y="526"/>
                  <a:pt x="373" y="536"/>
                  <a:pt x="301" y="555"/>
                </a:cubicBezTo>
                <a:cubicBezTo>
                  <a:pt x="301" y="196"/>
                  <a:pt x="301" y="196"/>
                  <a:pt x="301" y="196"/>
                </a:cubicBezTo>
                <a:cubicBezTo>
                  <a:pt x="373" y="214"/>
                  <a:pt x="450" y="225"/>
                  <a:pt x="529" y="227"/>
                </a:cubicBezTo>
                <a:lnTo>
                  <a:pt x="529" y="524"/>
                </a:lnTo>
                <a:close/>
                <a:moveTo>
                  <a:pt x="585" y="227"/>
                </a:moveTo>
                <a:cubicBezTo>
                  <a:pt x="664" y="225"/>
                  <a:pt x="741" y="214"/>
                  <a:pt x="813" y="196"/>
                </a:cubicBezTo>
                <a:cubicBezTo>
                  <a:pt x="813" y="555"/>
                  <a:pt x="813" y="555"/>
                  <a:pt x="813" y="555"/>
                </a:cubicBezTo>
                <a:cubicBezTo>
                  <a:pt x="741" y="536"/>
                  <a:pt x="664" y="526"/>
                  <a:pt x="585" y="524"/>
                </a:cubicBezTo>
                <a:lnTo>
                  <a:pt x="585" y="227"/>
                </a:lnTo>
                <a:close/>
                <a:moveTo>
                  <a:pt x="57" y="88"/>
                </a:moveTo>
                <a:cubicBezTo>
                  <a:pt x="110" y="126"/>
                  <a:pt x="174" y="157"/>
                  <a:pt x="245" y="180"/>
                </a:cubicBezTo>
                <a:cubicBezTo>
                  <a:pt x="245" y="571"/>
                  <a:pt x="245" y="571"/>
                  <a:pt x="245" y="571"/>
                </a:cubicBezTo>
                <a:cubicBezTo>
                  <a:pt x="174" y="594"/>
                  <a:pt x="110" y="625"/>
                  <a:pt x="57" y="662"/>
                </a:cubicBezTo>
                <a:lnTo>
                  <a:pt x="57" y="88"/>
                </a:lnTo>
                <a:close/>
                <a:moveTo>
                  <a:pt x="1058" y="662"/>
                </a:moveTo>
                <a:cubicBezTo>
                  <a:pt x="1004" y="625"/>
                  <a:pt x="940" y="594"/>
                  <a:pt x="869" y="571"/>
                </a:cubicBezTo>
                <a:cubicBezTo>
                  <a:pt x="869" y="180"/>
                  <a:pt x="869" y="180"/>
                  <a:pt x="869" y="180"/>
                </a:cubicBezTo>
                <a:cubicBezTo>
                  <a:pt x="940" y="157"/>
                  <a:pt x="1004" y="126"/>
                  <a:pt x="1058" y="88"/>
                </a:cubicBezTo>
                <a:lnTo>
                  <a:pt x="1058" y="66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5" name="Freeform 41"/>
          <p:cNvSpPr>
            <a:spLocks noChangeAspect="1"/>
          </p:cNvSpPr>
          <p:nvPr/>
        </p:nvSpPr>
        <p:spPr bwMode="black">
          <a:xfrm>
            <a:off x="10568641" y="2324171"/>
            <a:ext cx="457200" cy="473621"/>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6" name="TextBox 175"/>
          <p:cNvSpPr txBox="1"/>
          <p:nvPr/>
        </p:nvSpPr>
        <p:spPr bwMode="black">
          <a:xfrm>
            <a:off x="6679895" y="5666514"/>
            <a:ext cx="914400" cy="184666"/>
          </a:xfrm>
          <a:prstGeom prst="rect">
            <a:avLst/>
          </a:prstGeom>
          <a:noFill/>
        </p:spPr>
        <p:txBody>
          <a:bodyPr wrap="square" lIns="0" tIns="0" rIns="0" bIns="0" rtlCol="0">
            <a:noAutofit/>
          </a:bodyPr>
          <a:lstStyle/>
          <a:p>
            <a:pPr algn="ctr"/>
            <a:r>
              <a:rPr lang="en-US" sz="1200" dirty="0" smtClean="0">
                <a:gradFill>
                  <a:gsLst>
                    <a:gs pos="11111">
                      <a:schemeClr val="tx1"/>
                    </a:gs>
                    <a:gs pos="54000">
                      <a:schemeClr val="tx1"/>
                    </a:gs>
                  </a:gsLst>
                </a:gradFill>
                <a:latin typeface="Segoe UI" panose="020B0502040204020203" pitchFamily="34" charset="0"/>
              </a:rPr>
              <a:t>Skype</a:t>
            </a:r>
            <a:endParaRPr lang="en-US" sz="1200" dirty="0">
              <a:gradFill>
                <a:gsLst>
                  <a:gs pos="11111">
                    <a:schemeClr val="tx1"/>
                  </a:gs>
                  <a:gs pos="54000">
                    <a:schemeClr val="tx1"/>
                  </a:gs>
                </a:gsLst>
              </a:gradFill>
              <a:latin typeface="Segoe UI" panose="020B0502040204020203" pitchFamily="34" charset="0"/>
            </a:endParaRPr>
          </a:p>
        </p:txBody>
      </p:sp>
      <p:sp>
        <p:nvSpPr>
          <p:cNvPr id="5" name="Freeform 5"/>
          <p:cNvSpPr>
            <a:spLocks noEditPoints="1"/>
          </p:cNvSpPr>
          <p:nvPr/>
        </p:nvSpPr>
        <p:spPr bwMode="black">
          <a:xfrm>
            <a:off x="6038850" y="2377954"/>
            <a:ext cx="366713" cy="365125"/>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Freeform 84"/>
          <p:cNvSpPr>
            <a:spLocks noChangeAspect="1" noEditPoints="1"/>
          </p:cNvSpPr>
          <p:nvPr/>
        </p:nvSpPr>
        <p:spPr bwMode="black">
          <a:xfrm>
            <a:off x="11521227" y="1468350"/>
            <a:ext cx="382104" cy="457200"/>
          </a:xfrm>
          <a:custGeom>
            <a:avLst/>
            <a:gdLst>
              <a:gd name="T0" fmla="*/ 35 w 1200"/>
              <a:gd name="T1" fmla="*/ 52 h 1436"/>
              <a:gd name="T2" fmla="*/ 246 w 1200"/>
              <a:gd name="T3" fmla="*/ 350 h 1436"/>
              <a:gd name="T4" fmla="*/ 88 w 1200"/>
              <a:gd name="T5" fmla="*/ 204 h 1436"/>
              <a:gd name="T6" fmla="*/ 141 w 1200"/>
              <a:gd name="T7" fmla="*/ 64 h 1436"/>
              <a:gd name="T8" fmla="*/ 499 w 1200"/>
              <a:gd name="T9" fmla="*/ 5 h 1436"/>
              <a:gd name="T10" fmla="*/ 381 w 1200"/>
              <a:gd name="T11" fmla="*/ 133 h 1436"/>
              <a:gd name="T12" fmla="*/ 446 w 1200"/>
              <a:gd name="T13" fmla="*/ 110 h 1436"/>
              <a:gd name="T14" fmla="*/ 552 w 1200"/>
              <a:gd name="T15" fmla="*/ 403 h 1436"/>
              <a:gd name="T16" fmla="*/ 643 w 1200"/>
              <a:gd name="T17" fmla="*/ 210 h 1436"/>
              <a:gd name="T18" fmla="*/ 929 w 1200"/>
              <a:gd name="T19" fmla="*/ 198 h 1436"/>
              <a:gd name="T20" fmla="*/ 789 w 1200"/>
              <a:gd name="T21" fmla="*/ 64 h 1436"/>
              <a:gd name="T22" fmla="*/ 841 w 1200"/>
              <a:gd name="T23" fmla="*/ 204 h 1436"/>
              <a:gd name="T24" fmla="*/ 1197 w 1200"/>
              <a:gd name="T25" fmla="*/ 5 h 1436"/>
              <a:gd name="T26" fmla="*/ 1029 w 1200"/>
              <a:gd name="T27" fmla="*/ 63 h 1436"/>
              <a:gd name="T28" fmla="*/ 1075 w 1200"/>
              <a:gd name="T29" fmla="*/ 122 h 1436"/>
              <a:gd name="T30" fmla="*/ 1110 w 1200"/>
              <a:gd name="T31" fmla="*/ 403 h 1436"/>
              <a:gd name="T32" fmla="*/ 225 w 1200"/>
              <a:gd name="T33" fmla="*/ 519 h 1436"/>
              <a:gd name="T34" fmla="*/ 120 w 1200"/>
              <a:gd name="T35" fmla="*/ 554 h 1436"/>
              <a:gd name="T36" fmla="*/ 80 w 1200"/>
              <a:gd name="T37" fmla="*/ 648 h 1436"/>
              <a:gd name="T38" fmla="*/ 138 w 1200"/>
              <a:gd name="T39" fmla="*/ 612 h 1436"/>
              <a:gd name="T40" fmla="*/ 225 w 1200"/>
              <a:gd name="T41" fmla="*/ 519 h 1436"/>
              <a:gd name="T42" fmla="*/ 364 w 1200"/>
              <a:gd name="T43" fmla="*/ 565 h 1436"/>
              <a:gd name="T44" fmla="*/ 574 w 1200"/>
              <a:gd name="T45" fmla="*/ 870 h 1436"/>
              <a:gd name="T46" fmla="*/ 411 w 1200"/>
              <a:gd name="T47" fmla="*/ 724 h 1436"/>
              <a:gd name="T48" fmla="*/ 469 w 1200"/>
              <a:gd name="T49" fmla="*/ 577 h 1436"/>
              <a:gd name="T50" fmla="*/ 818 w 1200"/>
              <a:gd name="T51" fmla="*/ 519 h 1436"/>
              <a:gd name="T52" fmla="*/ 701 w 1200"/>
              <a:gd name="T53" fmla="*/ 648 h 1436"/>
              <a:gd name="T54" fmla="*/ 771 w 1200"/>
              <a:gd name="T55" fmla="*/ 624 h 1436"/>
              <a:gd name="T56" fmla="*/ 871 w 1200"/>
              <a:gd name="T57" fmla="*/ 917 h 1436"/>
              <a:gd name="T58" fmla="*/ 0 w 1200"/>
              <a:gd name="T59" fmla="*/ 1238 h 1436"/>
              <a:gd name="T60" fmla="*/ 281 w 1200"/>
              <a:gd name="T61" fmla="*/ 1232 h 1436"/>
              <a:gd name="T62" fmla="*/ 141 w 1200"/>
              <a:gd name="T63" fmla="*/ 1098 h 1436"/>
              <a:gd name="T64" fmla="*/ 193 w 1200"/>
              <a:gd name="T65" fmla="*/ 1232 h 1436"/>
              <a:gd name="T66" fmla="*/ 552 w 1200"/>
              <a:gd name="T67" fmla="*/ 1030 h 1436"/>
              <a:gd name="T68" fmla="*/ 381 w 1200"/>
              <a:gd name="T69" fmla="*/ 1089 h 1436"/>
              <a:gd name="T70" fmla="*/ 422 w 1200"/>
              <a:gd name="T71" fmla="*/ 1147 h 1436"/>
              <a:gd name="T72" fmla="*/ 463 w 1200"/>
              <a:gd name="T73" fmla="*/ 1434 h 1436"/>
              <a:gd name="T74" fmla="*/ 783 w 1200"/>
              <a:gd name="T75" fmla="*/ 1436 h 1436"/>
              <a:gd name="T76" fmla="*/ 789 w 1200"/>
              <a:gd name="T77" fmla="*/ 1028 h 1436"/>
              <a:gd name="T78" fmla="*/ 783 w 1200"/>
              <a:gd name="T79" fmla="*/ 1436 h 1436"/>
              <a:gd name="T80" fmla="*/ 789 w 1200"/>
              <a:gd name="T81" fmla="*/ 1366 h 1436"/>
              <a:gd name="T82" fmla="*/ 1197 w 1200"/>
              <a:gd name="T83" fmla="*/ 1030 h 1436"/>
              <a:gd name="T84" fmla="*/ 1093 w 1200"/>
              <a:gd name="T85" fmla="*/ 1065 h 1436"/>
              <a:gd name="T86" fmla="*/ 1052 w 1200"/>
              <a:gd name="T87" fmla="*/ 1159 h 1436"/>
              <a:gd name="T88" fmla="*/ 1110 w 1200"/>
              <a:gd name="T89" fmla="*/ 1130 h 1436"/>
              <a:gd name="T90" fmla="*/ 1197 w 1200"/>
              <a:gd name="T91" fmla="*/ 1030 h 1436"/>
              <a:gd name="T92" fmla="*/ 1147 w 1200"/>
              <a:gd name="T93" fmla="*/ 519 h 1436"/>
              <a:gd name="T94" fmla="*/ 1029 w 1200"/>
              <a:gd name="T95" fmla="*/ 648 h 1436"/>
              <a:gd name="T96" fmla="*/ 1100 w 1200"/>
              <a:gd name="T97" fmla="*/ 624 h 1436"/>
              <a:gd name="T98" fmla="*/ 1200 w 1200"/>
              <a:gd name="T99" fmla="*/ 917 h 1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00" h="1436">
                <a:moveTo>
                  <a:pt x="141" y="408"/>
                </a:moveTo>
                <a:cubicBezTo>
                  <a:pt x="47" y="408"/>
                  <a:pt x="0" y="338"/>
                  <a:pt x="0" y="210"/>
                </a:cubicBezTo>
                <a:cubicBezTo>
                  <a:pt x="0" y="140"/>
                  <a:pt x="12" y="87"/>
                  <a:pt x="35" y="52"/>
                </a:cubicBezTo>
                <a:cubicBezTo>
                  <a:pt x="59" y="17"/>
                  <a:pt x="100" y="0"/>
                  <a:pt x="147" y="0"/>
                </a:cubicBezTo>
                <a:cubicBezTo>
                  <a:pt x="240" y="0"/>
                  <a:pt x="281" y="64"/>
                  <a:pt x="281" y="198"/>
                </a:cubicBezTo>
                <a:cubicBezTo>
                  <a:pt x="281" y="268"/>
                  <a:pt x="269" y="315"/>
                  <a:pt x="246" y="350"/>
                </a:cubicBezTo>
                <a:cubicBezTo>
                  <a:pt x="223" y="385"/>
                  <a:pt x="187" y="408"/>
                  <a:pt x="141" y="408"/>
                </a:cubicBezTo>
                <a:close/>
                <a:moveTo>
                  <a:pt x="141" y="64"/>
                </a:moveTo>
                <a:cubicBezTo>
                  <a:pt x="106" y="64"/>
                  <a:pt x="88" y="111"/>
                  <a:pt x="88" y="204"/>
                </a:cubicBezTo>
                <a:cubicBezTo>
                  <a:pt x="88" y="297"/>
                  <a:pt x="106" y="338"/>
                  <a:pt x="141" y="338"/>
                </a:cubicBezTo>
                <a:cubicBezTo>
                  <a:pt x="176" y="338"/>
                  <a:pt x="193" y="291"/>
                  <a:pt x="193" y="204"/>
                </a:cubicBezTo>
                <a:cubicBezTo>
                  <a:pt x="193" y="111"/>
                  <a:pt x="176" y="64"/>
                  <a:pt x="141" y="64"/>
                </a:cubicBezTo>
                <a:close/>
                <a:moveTo>
                  <a:pt x="552" y="5"/>
                </a:moveTo>
                <a:cubicBezTo>
                  <a:pt x="552" y="5"/>
                  <a:pt x="552" y="5"/>
                  <a:pt x="552" y="5"/>
                </a:cubicBezTo>
                <a:cubicBezTo>
                  <a:pt x="499" y="5"/>
                  <a:pt x="499" y="5"/>
                  <a:pt x="499" y="5"/>
                </a:cubicBezTo>
                <a:cubicBezTo>
                  <a:pt x="481" y="16"/>
                  <a:pt x="463" y="28"/>
                  <a:pt x="440" y="34"/>
                </a:cubicBezTo>
                <a:cubicBezTo>
                  <a:pt x="422" y="46"/>
                  <a:pt x="399" y="57"/>
                  <a:pt x="381" y="63"/>
                </a:cubicBezTo>
                <a:cubicBezTo>
                  <a:pt x="381" y="63"/>
                  <a:pt x="381" y="63"/>
                  <a:pt x="381" y="133"/>
                </a:cubicBezTo>
                <a:cubicBezTo>
                  <a:pt x="387" y="133"/>
                  <a:pt x="393" y="133"/>
                  <a:pt x="404" y="128"/>
                </a:cubicBezTo>
                <a:cubicBezTo>
                  <a:pt x="410" y="128"/>
                  <a:pt x="416" y="128"/>
                  <a:pt x="422" y="122"/>
                </a:cubicBezTo>
                <a:cubicBezTo>
                  <a:pt x="434" y="122"/>
                  <a:pt x="440" y="116"/>
                  <a:pt x="446" y="110"/>
                </a:cubicBezTo>
                <a:cubicBezTo>
                  <a:pt x="452" y="110"/>
                  <a:pt x="458" y="104"/>
                  <a:pt x="463" y="98"/>
                </a:cubicBezTo>
                <a:cubicBezTo>
                  <a:pt x="463" y="98"/>
                  <a:pt x="463" y="98"/>
                  <a:pt x="463" y="403"/>
                </a:cubicBezTo>
                <a:cubicBezTo>
                  <a:pt x="463" y="403"/>
                  <a:pt x="463" y="403"/>
                  <a:pt x="552" y="403"/>
                </a:cubicBezTo>
                <a:cubicBezTo>
                  <a:pt x="552" y="403"/>
                  <a:pt x="552" y="403"/>
                  <a:pt x="552" y="5"/>
                </a:cubicBezTo>
                <a:close/>
                <a:moveTo>
                  <a:pt x="783" y="408"/>
                </a:moveTo>
                <a:cubicBezTo>
                  <a:pt x="690" y="408"/>
                  <a:pt x="643" y="338"/>
                  <a:pt x="643" y="210"/>
                </a:cubicBezTo>
                <a:cubicBezTo>
                  <a:pt x="643" y="140"/>
                  <a:pt x="655" y="87"/>
                  <a:pt x="684" y="52"/>
                </a:cubicBezTo>
                <a:cubicBezTo>
                  <a:pt x="707" y="17"/>
                  <a:pt x="742" y="0"/>
                  <a:pt x="789" y="0"/>
                </a:cubicBezTo>
                <a:cubicBezTo>
                  <a:pt x="882" y="0"/>
                  <a:pt x="929" y="64"/>
                  <a:pt x="929" y="198"/>
                </a:cubicBezTo>
                <a:cubicBezTo>
                  <a:pt x="929" y="268"/>
                  <a:pt x="917" y="315"/>
                  <a:pt x="888" y="350"/>
                </a:cubicBezTo>
                <a:cubicBezTo>
                  <a:pt x="864" y="385"/>
                  <a:pt x="829" y="408"/>
                  <a:pt x="783" y="408"/>
                </a:cubicBezTo>
                <a:close/>
                <a:moveTo>
                  <a:pt x="789" y="64"/>
                </a:moveTo>
                <a:cubicBezTo>
                  <a:pt x="748" y="64"/>
                  <a:pt x="730" y="111"/>
                  <a:pt x="730" y="204"/>
                </a:cubicBezTo>
                <a:cubicBezTo>
                  <a:pt x="730" y="297"/>
                  <a:pt x="748" y="338"/>
                  <a:pt x="789" y="338"/>
                </a:cubicBezTo>
                <a:cubicBezTo>
                  <a:pt x="824" y="338"/>
                  <a:pt x="841" y="291"/>
                  <a:pt x="841" y="204"/>
                </a:cubicBezTo>
                <a:cubicBezTo>
                  <a:pt x="841" y="111"/>
                  <a:pt x="824" y="64"/>
                  <a:pt x="789" y="64"/>
                </a:cubicBezTo>
                <a:close/>
                <a:moveTo>
                  <a:pt x="1197" y="5"/>
                </a:moveTo>
                <a:cubicBezTo>
                  <a:pt x="1197" y="5"/>
                  <a:pt x="1197" y="5"/>
                  <a:pt x="1197" y="5"/>
                </a:cubicBezTo>
                <a:cubicBezTo>
                  <a:pt x="1145" y="5"/>
                  <a:pt x="1145" y="5"/>
                  <a:pt x="1145" y="5"/>
                </a:cubicBezTo>
                <a:cubicBezTo>
                  <a:pt x="1128" y="16"/>
                  <a:pt x="1110" y="28"/>
                  <a:pt x="1093" y="34"/>
                </a:cubicBezTo>
                <a:cubicBezTo>
                  <a:pt x="1075" y="46"/>
                  <a:pt x="1052" y="57"/>
                  <a:pt x="1029" y="63"/>
                </a:cubicBezTo>
                <a:cubicBezTo>
                  <a:pt x="1029" y="63"/>
                  <a:pt x="1029" y="63"/>
                  <a:pt x="1029" y="133"/>
                </a:cubicBezTo>
                <a:cubicBezTo>
                  <a:pt x="1035" y="133"/>
                  <a:pt x="1046" y="133"/>
                  <a:pt x="1052" y="128"/>
                </a:cubicBezTo>
                <a:cubicBezTo>
                  <a:pt x="1058" y="128"/>
                  <a:pt x="1070" y="128"/>
                  <a:pt x="1075" y="122"/>
                </a:cubicBezTo>
                <a:cubicBezTo>
                  <a:pt x="1081" y="122"/>
                  <a:pt x="1087" y="116"/>
                  <a:pt x="1093" y="110"/>
                </a:cubicBezTo>
                <a:cubicBezTo>
                  <a:pt x="1104" y="110"/>
                  <a:pt x="1110" y="104"/>
                  <a:pt x="1110" y="98"/>
                </a:cubicBezTo>
                <a:cubicBezTo>
                  <a:pt x="1110" y="98"/>
                  <a:pt x="1110" y="98"/>
                  <a:pt x="1110" y="403"/>
                </a:cubicBezTo>
                <a:cubicBezTo>
                  <a:pt x="1110" y="403"/>
                  <a:pt x="1110" y="403"/>
                  <a:pt x="1197" y="403"/>
                </a:cubicBezTo>
                <a:cubicBezTo>
                  <a:pt x="1197" y="403"/>
                  <a:pt x="1197" y="403"/>
                  <a:pt x="1197" y="5"/>
                </a:cubicBezTo>
                <a:close/>
                <a:moveTo>
                  <a:pt x="225" y="519"/>
                </a:moveTo>
                <a:cubicBezTo>
                  <a:pt x="225" y="519"/>
                  <a:pt x="225" y="519"/>
                  <a:pt x="225" y="519"/>
                </a:cubicBezTo>
                <a:cubicBezTo>
                  <a:pt x="173" y="519"/>
                  <a:pt x="173" y="519"/>
                  <a:pt x="173" y="519"/>
                </a:cubicBezTo>
                <a:cubicBezTo>
                  <a:pt x="155" y="530"/>
                  <a:pt x="138" y="542"/>
                  <a:pt x="120" y="554"/>
                </a:cubicBezTo>
                <a:cubicBezTo>
                  <a:pt x="97" y="560"/>
                  <a:pt x="80" y="571"/>
                  <a:pt x="56" y="577"/>
                </a:cubicBezTo>
                <a:cubicBezTo>
                  <a:pt x="56" y="577"/>
                  <a:pt x="56" y="577"/>
                  <a:pt x="56" y="648"/>
                </a:cubicBezTo>
                <a:cubicBezTo>
                  <a:pt x="62" y="648"/>
                  <a:pt x="68" y="648"/>
                  <a:pt x="80" y="648"/>
                </a:cubicBezTo>
                <a:cubicBezTo>
                  <a:pt x="85" y="642"/>
                  <a:pt x="91" y="642"/>
                  <a:pt x="103" y="636"/>
                </a:cubicBezTo>
                <a:cubicBezTo>
                  <a:pt x="109" y="636"/>
                  <a:pt x="115" y="630"/>
                  <a:pt x="120" y="624"/>
                </a:cubicBezTo>
                <a:cubicBezTo>
                  <a:pt x="126" y="624"/>
                  <a:pt x="132" y="618"/>
                  <a:pt x="138" y="612"/>
                </a:cubicBezTo>
                <a:cubicBezTo>
                  <a:pt x="138" y="612"/>
                  <a:pt x="138" y="612"/>
                  <a:pt x="138" y="917"/>
                </a:cubicBezTo>
                <a:cubicBezTo>
                  <a:pt x="138" y="917"/>
                  <a:pt x="138" y="917"/>
                  <a:pt x="225" y="917"/>
                </a:cubicBezTo>
                <a:cubicBezTo>
                  <a:pt x="225" y="917"/>
                  <a:pt x="225" y="917"/>
                  <a:pt x="225" y="519"/>
                </a:cubicBezTo>
                <a:close/>
                <a:moveTo>
                  <a:pt x="463" y="923"/>
                </a:moveTo>
                <a:cubicBezTo>
                  <a:pt x="370" y="923"/>
                  <a:pt x="323" y="853"/>
                  <a:pt x="323" y="724"/>
                </a:cubicBezTo>
                <a:cubicBezTo>
                  <a:pt x="323" y="653"/>
                  <a:pt x="335" y="600"/>
                  <a:pt x="364" y="565"/>
                </a:cubicBezTo>
                <a:cubicBezTo>
                  <a:pt x="387" y="530"/>
                  <a:pt x="422" y="512"/>
                  <a:pt x="475" y="512"/>
                </a:cubicBezTo>
                <a:cubicBezTo>
                  <a:pt x="562" y="512"/>
                  <a:pt x="609" y="583"/>
                  <a:pt x="609" y="712"/>
                </a:cubicBezTo>
                <a:cubicBezTo>
                  <a:pt x="609" y="782"/>
                  <a:pt x="597" y="829"/>
                  <a:pt x="574" y="870"/>
                </a:cubicBezTo>
                <a:cubicBezTo>
                  <a:pt x="545" y="905"/>
                  <a:pt x="510" y="923"/>
                  <a:pt x="463" y="923"/>
                </a:cubicBezTo>
                <a:close/>
                <a:moveTo>
                  <a:pt x="469" y="577"/>
                </a:moveTo>
                <a:cubicBezTo>
                  <a:pt x="428" y="577"/>
                  <a:pt x="411" y="624"/>
                  <a:pt x="411" y="724"/>
                </a:cubicBezTo>
                <a:cubicBezTo>
                  <a:pt x="411" y="811"/>
                  <a:pt x="428" y="853"/>
                  <a:pt x="469" y="853"/>
                </a:cubicBezTo>
                <a:cubicBezTo>
                  <a:pt x="504" y="853"/>
                  <a:pt x="521" y="806"/>
                  <a:pt x="521" y="718"/>
                </a:cubicBezTo>
                <a:cubicBezTo>
                  <a:pt x="521" y="624"/>
                  <a:pt x="504" y="577"/>
                  <a:pt x="469" y="577"/>
                </a:cubicBezTo>
                <a:close/>
                <a:moveTo>
                  <a:pt x="871" y="519"/>
                </a:moveTo>
                <a:cubicBezTo>
                  <a:pt x="871" y="519"/>
                  <a:pt x="871" y="519"/>
                  <a:pt x="871" y="519"/>
                </a:cubicBezTo>
                <a:cubicBezTo>
                  <a:pt x="818" y="519"/>
                  <a:pt x="818" y="519"/>
                  <a:pt x="818" y="519"/>
                </a:cubicBezTo>
                <a:cubicBezTo>
                  <a:pt x="807" y="530"/>
                  <a:pt x="783" y="542"/>
                  <a:pt x="765" y="554"/>
                </a:cubicBezTo>
                <a:cubicBezTo>
                  <a:pt x="748" y="560"/>
                  <a:pt x="724" y="571"/>
                  <a:pt x="701" y="577"/>
                </a:cubicBezTo>
                <a:cubicBezTo>
                  <a:pt x="701" y="577"/>
                  <a:pt x="701" y="577"/>
                  <a:pt x="701" y="648"/>
                </a:cubicBezTo>
                <a:cubicBezTo>
                  <a:pt x="706" y="648"/>
                  <a:pt x="718" y="648"/>
                  <a:pt x="724" y="648"/>
                </a:cubicBezTo>
                <a:cubicBezTo>
                  <a:pt x="730" y="642"/>
                  <a:pt x="742" y="642"/>
                  <a:pt x="748" y="636"/>
                </a:cubicBezTo>
                <a:cubicBezTo>
                  <a:pt x="754" y="636"/>
                  <a:pt x="760" y="630"/>
                  <a:pt x="771" y="624"/>
                </a:cubicBezTo>
                <a:cubicBezTo>
                  <a:pt x="777" y="624"/>
                  <a:pt x="783" y="618"/>
                  <a:pt x="783" y="612"/>
                </a:cubicBezTo>
                <a:cubicBezTo>
                  <a:pt x="783" y="612"/>
                  <a:pt x="783" y="612"/>
                  <a:pt x="783" y="917"/>
                </a:cubicBezTo>
                <a:cubicBezTo>
                  <a:pt x="783" y="917"/>
                  <a:pt x="783" y="917"/>
                  <a:pt x="871" y="917"/>
                </a:cubicBezTo>
                <a:cubicBezTo>
                  <a:pt x="871" y="917"/>
                  <a:pt x="871" y="917"/>
                  <a:pt x="871" y="519"/>
                </a:cubicBezTo>
                <a:close/>
                <a:moveTo>
                  <a:pt x="141" y="1436"/>
                </a:moveTo>
                <a:cubicBezTo>
                  <a:pt x="47" y="1436"/>
                  <a:pt x="0" y="1372"/>
                  <a:pt x="0" y="1238"/>
                </a:cubicBezTo>
                <a:cubicBezTo>
                  <a:pt x="0" y="1168"/>
                  <a:pt x="12" y="1121"/>
                  <a:pt x="35" y="1080"/>
                </a:cubicBezTo>
                <a:cubicBezTo>
                  <a:pt x="59" y="1045"/>
                  <a:pt x="100" y="1028"/>
                  <a:pt x="147" y="1028"/>
                </a:cubicBezTo>
                <a:cubicBezTo>
                  <a:pt x="240" y="1028"/>
                  <a:pt x="281" y="1098"/>
                  <a:pt x="281" y="1232"/>
                </a:cubicBezTo>
                <a:cubicBezTo>
                  <a:pt x="281" y="1296"/>
                  <a:pt x="269" y="1349"/>
                  <a:pt x="246" y="1384"/>
                </a:cubicBezTo>
                <a:cubicBezTo>
                  <a:pt x="223" y="1419"/>
                  <a:pt x="187" y="1436"/>
                  <a:pt x="141" y="1436"/>
                </a:cubicBezTo>
                <a:close/>
                <a:moveTo>
                  <a:pt x="141" y="1098"/>
                </a:moveTo>
                <a:cubicBezTo>
                  <a:pt x="106" y="1098"/>
                  <a:pt x="88" y="1145"/>
                  <a:pt x="88" y="1238"/>
                </a:cubicBezTo>
                <a:cubicBezTo>
                  <a:pt x="88" y="1325"/>
                  <a:pt x="106" y="1366"/>
                  <a:pt x="141" y="1366"/>
                </a:cubicBezTo>
                <a:cubicBezTo>
                  <a:pt x="176" y="1366"/>
                  <a:pt x="193" y="1325"/>
                  <a:pt x="193" y="1232"/>
                </a:cubicBezTo>
                <a:cubicBezTo>
                  <a:pt x="193" y="1139"/>
                  <a:pt x="176" y="1098"/>
                  <a:pt x="141" y="1098"/>
                </a:cubicBezTo>
                <a:close/>
                <a:moveTo>
                  <a:pt x="552" y="1030"/>
                </a:moveTo>
                <a:cubicBezTo>
                  <a:pt x="552" y="1030"/>
                  <a:pt x="552" y="1030"/>
                  <a:pt x="552" y="1030"/>
                </a:cubicBezTo>
                <a:cubicBezTo>
                  <a:pt x="499" y="1030"/>
                  <a:pt x="499" y="1030"/>
                  <a:pt x="499" y="1030"/>
                </a:cubicBezTo>
                <a:cubicBezTo>
                  <a:pt x="481" y="1042"/>
                  <a:pt x="463" y="1054"/>
                  <a:pt x="440" y="1065"/>
                </a:cubicBezTo>
                <a:cubicBezTo>
                  <a:pt x="422" y="1071"/>
                  <a:pt x="399" y="1083"/>
                  <a:pt x="381" y="1089"/>
                </a:cubicBezTo>
                <a:cubicBezTo>
                  <a:pt x="381" y="1089"/>
                  <a:pt x="381" y="1089"/>
                  <a:pt x="381" y="1159"/>
                </a:cubicBezTo>
                <a:cubicBezTo>
                  <a:pt x="387" y="1159"/>
                  <a:pt x="393" y="1159"/>
                  <a:pt x="404" y="1159"/>
                </a:cubicBezTo>
                <a:cubicBezTo>
                  <a:pt x="410" y="1153"/>
                  <a:pt x="416" y="1153"/>
                  <a:pt x="422" y="1147"/>
                </a:cubicBezTo>
                <a:cubicBezTo>
                  <a:pt x="434" y="1147"/>
                  <a:pt x="440" y="1141"/>
                  <a:pt x="446" y="1141"/>
                </a:cubicBezTo>
                <a:cubicBezTo>
                  <a:pt x="452" y="1136"/>
                  <a:pt x="458" y="1130"/>
                  <a:pt x="463" y="1130"/>
                </a:cubicBezTo>
                <a:cubicBezTo>
                  <a:pt x="463" y="1130"/>
                  <a:pt x="463" y="1130"/>
                  <a:pt x="463" y="1434"/>
                </a:cubicBezTo>
                <a:cubicBezTo>
                  <a:pt x="463" y="1434"/>
                  <a:pt x="463" y="1434"/>
                  <a:pt x="552" y="1434"/>
                </a:cubicBezTo>
                <a:cubicBezTo>
                  <a:pt x="552" y="1434"/>
                  <a:pt x="552" y="1434"/>
                  <a:pt x="552" y="1030"/>
                </a:cubicBezTo>
                <a:close/>
                <a:moveTo>
                  <a:pt x="783" y="1436"/>
                </a:moveTo>
                <a:cubicBezTo>
                  <a:pt x="690" y="1436"/>
                  <a:pt x="643" y="1372"/>
                  <a:pt x="643" y="1238"/>
                </a:cubicBezTo>
                <a:cubicBezTo>
                  <a:pt x="643" y="1168"/>
                  <a:pt x="655" y="1121"/>
                  <a:pt x="684" y="1080"/>
                </a:cubicBezTo>
                <a:cubicBezTo>
                  <a:pt x="707" y="1045"/>
                  <a:pt x="742" y="1028"/>
                  <a:pt x="789" y="1028"/>
                </a:cubicBezTo>
                <a:cubicBezTo>
                  <a:pt x="882" y="1028"/>
                  <a:pt x="929" y="1098"/>
                  <a:pt x="929" y="1232"/>
                </a:cubicBezTo>
                <a:cubicBezTo>
                  <a:pt x="929" y="1296"/>
                  <a:pt x="917" y="1349"/>
                  <a:pt x="888" y="1384"/>
                </a:cubicBezTo>
                <a:cubicBezTo>
                  <a:pt x="864" y="1419"/>
                  <a:pt x="829" y="1436"/>
                  <a:pt x="783" y="1436"/>
                </a:cubicBezTo>
                <a:close/>
                <a:moveTo>
                  <a:pt x="789" y="1098"/>
                </a:moveTo>
                <a:cubicBezTo>
                  <a:pt x="748" y="1098"/>
                  <a:pt x="730" y="1145"/>
                  <a:pt x="730" y="1238"/>
                </a:cubicBezTo>
                <a:cubicBezTo>
                  <a:pt x="730" y="1325"/>
                  <a:pt x="748" y="1366"/>
                  <a:pt x="789" y="1366"/>
                </a:cubicBezTo>
                <a:cubicBezTo>
                  <a:pt x="824" y="1366"/>
                  <a:pt x="841" y="1325"/>
                  <a:pt x="841" y="1232"/>
                </a:cubicBezTo>
                <a:cubicBezTo>
                  <a:pt x="841" y="1139"/>
                  <a:pt x="824" y="1098"/>
                  <a:pt x="789" y="1098"/>
                </a:cubicBezTo>
                <a:close/>
                <a:moveTo>
                  <a:pt x="1197" y="1030"/>
                </a:moveTo>
                <a:cubicBezTo>
                  <a:pt x="1197" y="1030"/>
                  <a:pt x="1197" y="1030"/>
                  <a:pt x="1197" y="1030"/>
                </a:cubicBezTo>
                <a:cubicBezTo>
                  <a:pt x="1145" y="1030"/>
                  <a:pt x="1145" y="1030"/>
                  <a:pt x="1145" y="1030"/>
                </a:cubicBezTo>
                <a:cubicBezTo>
                  <a:pt x="1128" y="1042"/>
                  <a:pt x="1110" y="1054"/>
                  <a:pt x="1093" y="1065"/>
                </a:cubicBezTo>
                <a:cubicBezTo>
                  <a:pt x="1075" y="1071"/>
                  <a:pt x="1052" y="1083"/>
                  <a:pt x="1029" y="1089"/>
                </a:cubicBezTo>
                <a:cubicBezTo>
                  <a:pt x="1029" y="1089"/>
                  <a:pt x="1029" y="1089"/>
                  <a:pt x="1029" y="1159"/>
                </a:cubicBezTo>
                <a:cubicBezTo>
                  <a:pt x="1035" y="1159"/>
                  <a:pt x="1046" y="1159"/>
                  <a:pt x="1052" y="1159"/>
                </a:cubicBezTo>
                <a:cubicBezTo>
                  <a:pt x="1058" y="1153"/>
                  <a:pt x="1070" y="1153"/>
                  <a:pt x="1075" y="1147"/>
                </a:cubicBezTo>
                <a:cubicBezTo>
                  <a:pt x="1081" y="1147"/>
                  <a:pt x="1087" y="1141"/>
                  <a:pt x="1093" y="1141"/>
                </a:cubicBezTo>
                <a:cubicBezTo>
                  <a:pt x="1104" y="1136"/>
                  <a:pt x="1110" y="1130"/>
                  <a:pt x="1110" y="1130"/>
                </a:cubicBezTo>
                <a:cubicBezTo>
                  <a:pt x="1110" y="1130"/>
                  <a:pt x="1110" y="1130"/>
                  <a:pt x="1110" y="1434"/>
                </a:cubicBezTo>
                <a:cubicBezTo>
                  <a:pt x="1110" y="1434"/>
                  <a:pt x="1110" y="1434"/>
                  <a:pt x="1197" y="1434"/>
                </a:cubicBezTo>
                <a:cubicBezTo>
                  <a:pt x="1197" y="1434"/>
                  <a:pt x="1197" y="1434"/>
                  <a:pt x="1197" y="1030"/>
                </a:cubicBezTo>
                <a:close/>
                <a:moveTo>
                  <a:pt x="1200" y="519"/>
                </a:moveTo>
                <a:cubicBezTo>
                  <a:pt x="1200" y="519"/>
                  <a:pt x="1200" y="519"/>
                  <a:pt x="1200" y="519"/>
                </a:cubicBezTo>
                <a:cubicBezTo>
                  <a:pt x="1147" y="519"/>
                  <a:pt x="1147" y="519"/>
                  <a:pt x="1147" y="519"/>
                </a:cubicBezTo>
                <a:cubicBezTo>
                  <a:pt x="1135" y="530"/>
                  <a:pt x="1111" y="542"/>
                  <a:pt x="1094" y="554"/>
                </a:cubicBezTo>
                <a:cubicBezTo>
                  <a:pt x="1076" y="560"/>
                  <a:pt x="1052" y="571"/>
                  <a:pt x="1029" y="577"/>
                </a:cubicBezTo>
                <a:cubicBezTo>
                  <a:pt x="1029" y="577"/>
                  <a:pt x="1029" y="577"/>
                  <a:pt x="1029" y="648"/>
                </a:cubicBezTo>
                <a:cubicBezTo>
                  <a:pt x="1035" y="648"/>
                  <a:pt x="1047" y="648"/>
                  <a:pt x="1052" y="648"/>
                </a:cubicBezTo>
                <a:cubicBezTo>
                  <a:pt x="1058" y="642"/>
                  <a:pt x="1070" y="642"/>
                  <a:pt x="1076" y="636"/>
                </a:cubicBezTo>
                <a:cubicBezTo>
                  <a:pt x="1082" y="636"/>
                  <a:pt x="1088" y="630"/>
                  <a:pt x="1100" y="624"/>
                </a:cubicBezTo>
                <a:cubicBezTo>
                  <a:pt x="1106" y="624"/>
                  <a:pt x="1111" y="618"/>
                  <a:pt x="1111" y="612"/>
                </a:cubicBezTo>
                <a:cubicBezTo>
                  <a:pt x="1111" y="612"/>
                  <a:pt x="1111" y="612"/>
                  <a:pt x="1111" y="917"/>
                </a:cubicBezTo>
                <a:cubicBezTo>
                  <a:pt x="1111" y="917"/>
                  <a:pt x="1111" y="917"/>
                  <a:pt x="1200" y="917"/>
                </a:cubicBezTo>
                <a:cubicBezTo>
                  <a:pt x="1200" y="917"/>
                  <a:pt x="1200" y="917"/>
                  <a:pt x="1200" y="51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20350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0_BO_CT_Template [Read-Only]" id="{2FAD3DD2-E3D6-414B-A353-349C70B96EB8}" vid="{DB6FF34A-4F02-4257-9AFC-DE52C1B2E5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themeOverride>
</file>

<file path=ppt/theme/themeOverride2.xml><?xml version="1.0" encoding="utf-8"?>
<a:themeOverride xmlns:a="http://schemas.openxmlformats.org/drawingml/2006/main">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themeOverride>
</file>

<file path=ppt/theme/themeOverride3.xml><?xml version="1.0" encoding="utf-8"?>
<a:themeOverride xmlns:a="http://schemas.openxmlformats.org/drawingml/2006/main">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themeOverride>
</file>

<file path=ppt/theme/themeOverride4.xml><?xml version="1.0" encoding="utf-8"?>
<a:themeOverride xmlns:a="http://schemas.openxmlformats.org/drawingml/2006/main">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themeOverride>
</file>

<file path=ppt/theme/themeOverride5.xml><?xml version="1.0" encoding="utf-8"?>
<a:themeOverride xmlns:a="http://schemas.openxmlformats.org/drawingml/2006/main">
  <a:clrScheme name="One Marketing Color Theme">
    <a:dk1>
      <a:srgbClr val="442359"/>
    </a:dk1>
    <a:lt1>
      <a:srgbClr val="FFFFFF"/>
    </a:lt1>
    <a:dk2>
      <a:srgbClr val="68217A"/>
    </a:dk2>
    <a:lt2>
      <a:srgbClr val="D2D2D2"/>
    </a:lt2>
    <a:accent1>
      <a:srgbClr val="B4009E"/>
    </a:accent1>
    <a:accent2>
      <a:srgbClr val="DC3C00"/>
    </a:accent2>
    <a:accent3>
      <a:srgbClr val="9B4F96"/>
    </a:accent3>
    <a:accent4>
      <a:srgbClr val="737373"/>
    </a:accent4>
    <a:accent5>
      <a:srgbClr val="442359"/>
    </a:accent5>
    <a:accent6>
      <a:srgbClr val="4668C5"/>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8314D7F0FE607498DE6B2F624D80146" ma:contentTypeVersion="3" ma:contentTypeDescription="Create a new document." ma:contentTypeScope="" ma:versionID="f6fb9e978698d75c2a512d7ab56515b9">
  <xsd:schema xmlns:xsd="http://www.w3.org/2001/XMLSchema" xmlns:xs="http://www.w3.org/2001/XMLSchema" xmlns:p="http://schemas.microsoft.com/office/2006/metadata/properties" xmlns:ns2="6499d10a-74f7-4460-a1a9-4d861d421ac4" targetNamespace="http://schemas.microsoft.com/office/2006/metadata/properties" ma:root="true" ma:fieldsID="1c054b55b7c2dbb6bbef78a914a933c1" ns2:_="">
    <xsd:import namespace="6499d10a-74f7-4460-a1a9-4d861d421ac4"/>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99d10a-74f7-4460-a1a9-4d861d421ac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6499d10a-74f7-4460-a1a9-4d861d421ac4">
      <UserInfo>
        <DisplayName>Michael Withrow</DisplayName>
        <AccountId>288</AccountId>
        <AccountType/>
      </UserInfo>
    </SharedWithUsers>
    <SharingHintHash xmlns="6499d10a-74f7-4460-a1a9-4d861d421ac4">781555219</SharingHintHash>
  </documentManagement>
</p:properties>
</file>

<file path=customXml/itemProps1.xml><?xml version="1.0" encoding="utf-8"?>
<ds:datastoreItem xmlns:ds="http://schemas.openxmlformats.org/officeDocument/2006/customXml" ds:itemID="{16F1915E-BC3A-4F9D-8D61-2644ABB8B9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99d10a-74f7-4460-a1a9-4d861d421a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6499d10a-74f7-4460-a1a9-4d861d421ac4"/>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615</TotalTime>
  <Words>17113</Words>
  <Application>Microsoft Office PowerPoint</Application>
  <PresentationFormat>Custom</PresentationFormat>
  <Paragraphs>1415</Paragraphs>
  <Slides>113</Slides>
  <Notes>95</Notes>
  <HiddenSlides>6</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113</vt:i4>
      </vt:variant>
    </vt:vector>
  </HeadingPairs>
  <TitlesOfParts>
    <vt:vector size="123" baseType="lpstr">
      <vt:lpstr>Arial</vt:lpstr>
      <vt:lpstr>Calibri</vt:lpstr>
      <vt:lpstr>Segoe</vt:lpstr>
      <vt:lpstr>Segoe Semibold</vt:lpstr>
      <vt:lpstr>Segoe UI</vt:lpstr>
      <vt:lpstr>Segoe UI Light</vt:lpstr>
      <vt:lpstr>Segoe UI Semibold</vt:lpstr>
      <vt:lpstr>Times New Roman</vt:lpstr>
      <vt:lpstr>Wingdings</vt:lpstr>
      <vt:lpstr>5-30606_TR20_BO_CT_Template</vt:lpstr>
      <vt:lpstr>PowerPoint Presentation</vt:lpstr>
      <vt:lpstr>The Top 10 things you need to know about Docker on Azure</vt:lpstr>
      <vt:lpstr>Confidentiality Slide</vt:lpstr>
      <vt:lpstr>Notes (hidden)</vt:lpstr>
      <vt:lpstr>Speakers, Please Read (hidden slide)</vt:lpstr>
      <vt:lpstr>Speakers, Please Read (hidden slide)</vt:lpstr>
      <vt:lpstr>PowerPoint Presentation</vt:lpstr>
      <vt:lpstr>PowerPoint Presentation</vt:lpstr>
      <vt:lpstr>PowerPoint Presentation</vt:lpstr>
      <vt:lpstr>Session Takeaways</vt:lpstr>
      <vt:lpstr>#1:  Containers are awesome. </vt:lpstr>
      <vt:lpstr>Why Containers</vt:lpstr>
      <vt:lpstr>PowerPoint Presentation</vt:lpstr>
      <vt:lpstr>VMs vs Containers</vt:lpstr>
      <vt:lpstr>#2:  Docker’s ecosystem is a secret sauce.</vt:lpstr>
      <vt:lpstr>Terminology</vt:lpstr>
      <vt:lpstr>Docker Ecosystem</vt:lpstr>
      <vt:lpstr>#3:  Azure makes deploying Docker easy.</vt:lpstr>
      <vt:lpstr>Demos</vt:lpstr>
      <vt:lpstr>#4:  Docker is a first-class citizen in Azure tooling.</vt:lpstr>
      <vt:lpstr>Tools</vt:lpstr>
      <vt:lpstr>#5:  Azure passes Docker’s benefits along to our customers.</vt:lpstr>
      <vt:lpstr>Performance: Image Mirroring</vt:lpstr>
      <vt:lpstr>Networking</vt:lpstr>
      <vt:lpstr>#6:  Docker Hub is coming to Azure.</vt:lpstr>
      <vt:lpstr>Docker Hub / Azure Marketplace Integration</vt:lpstr>
      <vt:lpstr>#7:  Orchestration: Bringing distributed apps into the real world.</vt:lpstr>
      <vt:lpstr>Docker Orchestration APIs</vt:lpstr>
      <vt:lpstr>Azure Resource Model Templates</vt:lpstr>
      <vt:lpstr>Deploying Azure container resources</vt:lpstr>
      <vt:lpstr>#8:  Docker’s Open Orchestration APIs. We’re here to help.</vt:lpstr>
      <vt:lpstr>PowerPoint Presentation</vt:lpstr>
      <vt:lpstr>OSS Contributions</vt:lpstr>
      <vt:lpstr>#9:  Azure + Docker shows off the new Microsoft.</vt:lpstr>
      <vt:lpstr>Azure + Docker</vt:lpstr>
      <vt:lpstr>#10:  Docker is coming to Windows.</vt:lpstr>
      <vt:lpstr>Windows Containers</vt:lpstr>
      <vt:lpstr>Windows Containers on Azure</vt:lpstr>
      <vt:lpstr>Related Content</vt:lpstr>
      <vt:lpstr>Please Complete An Evaluation Form Your input is important!</vt:lpstr>
      <vt:lpstr>PowerPoint Presentation</vt:lpstr>
      <vt:lpstr>PowerPoint Presentation</vt:lpstr>
      <vt:lpstr>Pie chart 1</vt:lpstr>
      <vt:lpstr>Pie chart 2</vt:lpstr>
      <vt:lpstr>Horizontal bar chart</vt:lpstr>
      <vt:lpstr>Line chart</vt:lpstr>
      <vt:lpstr>Chart example</vt:lpstr>
      <vt:lpstr>2 column table Tables are easy to modify</vt:lpstr>
      <vt:lpstr>3 column table Tables are easy to modify</vt:lpstr>
      <vt:lpstr>4 column table Tables are easy to modify</vt:lpstr>
      <vt:lpstr>More tables…</vt:lpstr>
      <vt:lpstr>More tables…</vt:lpstr>
      <vt:lpstr>Color map</vt:lpstr>
      <vt:lpstr>Our logo</vt:lpstr>
      <vt:lpstr>Microsoft logo</vt:lpstr>
      <vt:lpstr>Logo background colors</vt:lpstr>
      <vt:lpstr>Placing the logo on a photograph</vt:lpstr>
      <vt:lpstr>Microsoft logo placement For Microsoft-branded communications</vt:lpstr>
      <vt:lpstr>PowerPoint Presentation</vt:lpstr>
      <vt:lpstr>Microsoft-led products and services</vt:lpstr>
      <vt:lpstr>Segoe is our type family</vt:lpstr>
      <vt:lpstr>Segoe UI is the font that’s used for  on-screen and digital executions</vt:lpstr>
      <vt:lpstr>Presentation fonts/typography</vt:lpstr>
      <vt:lpstr>Adjusting list levels</vt:lpstr>
      <vt:lpstr>Character spacing</vt:lpstr>
      <vt:lpstr>PowerPoint Presentation</vt:lpstr>
      <vt:lpstr>Grids bring structure  to simplicity</vt:lpstr>
      <vt:lpstr>The recommended 16:9 grid</vt:lpstr>
      <vt:lpstr>The .png grid</vt:lpstr>
      <vt:lpstr>Grid and guide tips</vt:lpstr>
      <vt:lpstr>We are colorful</vt:lpstr>
      <vt:lpstr>Our brand colors</vt:lpstr>
      <vt:lpstr>Accessibility</vt:lpstr>
      <vt:lpstr>Creating accessible content</vt:lpstr>
      <vt:lpstr>PowerPoint Presentation</vt:lpstr>
      <vt:lpstr>Illustration showcase</vt:lpstr>
      <vt:lpstr>Our illustrations are engaging, active and vivid</vt:lpstr>
      <vt:lpstr>Illustration resources and guidelines</vt:lpstr>
      <vt:lpstr>PowerPoint Presentation</vt:lpstr>
      <vt:lpstr>PowerPoint Presentation</vt:lpstr>
      <vt:lpstr>Sample content  with illustration</vt:lpstr>
      <vt:lpstr>PowerPoint Presentation</vt:lpstr>
      <vt:lpstr>PowerPoint Presentation</vt:lpstr>
      <vt:lpstr>PowerPoint Presentation</vt:lpstr>
      <vt:lpstr>Custom illustrations</vt:lpstr>
      <vt:lpstr>Photos and illustrations tell our story</vt:lpstr>
      <vt:lpstr>PowerPoint Presentation</vt:lpstr>
      <vt:lpstr>PowerPoint Presentation</vt:lpstr>
      <vt:lpstr>Where can I find photos?</vt:lpstr>
      <vt:lpstr>Brand photography selections, 1 of 3</vt:lpstr>
      <vt:lpstr>Brand photography selections, 2 of 3</vt:lpstr>
      <vt:lpstr>Brand photography selections, 3 of 3</vt:lpstr>
      <vt:lpstr>Device photography</vt:lpstr>
      <vt:lpstr>Photos and a tile </vt:lpstr>
      <vt:lpstr>Photos separated by gaps</vt:lpstr>
      <vt:lpstr>All about icons</vt:lpstr>
      <vt:lpstr>Choosing the right icons</vt:lpstr>
      <vt:lpstr>Icons (can be recolored in PowerPoint)</vt:lpstr>
      <vt:lpstr>Icons (can be recolored in PowerPoint)</vt:lpstr>
      <vt:lpstr>Step-by-step  content tiles</vt:lpstr>
      <vt:lpstr>Clarity &amp; simplicity</vt:lpstr>
      <vt:lpstr>Creating content tiles</vt:lpstr>
      <vt:lpstr>Interior margins</vt:lpstr>
      <vt:lpstr>When to use gaps</vt:lpstr>
      <vt:lpstr>Steps for adding gaps</vt:lpstr>
      <vt:lpstr>Steps for adding gaps</vt:lpstr>
      <vt:lpstr>Centered tiles</vt:lpstr>
      <vt:lpstr>PowerPoint Presentation</vt:lpstr>
      <vt:lpstr>Templates and resources</vt:lpstr>
      <vt:lpstr>Microsoft-branded templates  For presentations where Microsoft is the lead brand</vt:lpstr>
      <vt:lpstr>Product-branded templates  Product brand as the lead, Microsoft-endorsed</vt:lpstr>
      <vt:lpstr>Org ID templates  For internal org presentations to internal audiences</vt:lpstr>
      <vt:lpstr>Microsoft brand resources</vt:lpstr>
    </vt:vector>
  </TitlesOfParts>
  <Manager>&lt;Speech writer name goes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top 10 things you need to know about Docker Containers and Azure</dc:title>
  <dc:subject>TechReady 20</dc:subject>
  <dc:creator>Khalid Mouss</dc:creator>
  <cp:keywords>TechReady 20</cp:keywords>
  <dc:description>Template: Mitchell Derrey, Silver Fox Productions
Formatting: 
Event Date: January 26-30, 2015
Event Location: WSCTC, Seattle, WA
Audience Type: Internal</dc:description>
  <cp:lastModifiedBy>Michael Withrow</cp:lastModifiedBy>
  <cp:revision>189</cp:revision>
  <dcterms:created xsi:type="dcterms:W3CDTF">2015-01-07T21:39:37Z</dcterms:created>
  <dcterms:modified xsi:type="dcterms:W3CDTF">2015-02-26T14:14:07Z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0x010100B8314D7F0FE607498DE6B2F624D80146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11;#Washington State Convention and Trade Center|2ebf141d-f871-4cc9-bf08-f87f112ab464</vt:lpwstr>
  </property>
  <property fmtid="{D5CDD505-2E9C-101B-9397-08002B2CF9AE}" pid="7" name="Track">
    <vt:lpwstr/>
  </property>
  <property fmtid="{D5CDD505-2E9C-101B-9397-08002B2CF9AE}" pid="8" name="Event Location">
    <vt:lpwstr>3;#Seattle|54f46ed2-c77e-4a59-b182-a4171fdb0d11</vt:lpwstr>
  </property>
  <property fmtid="{D5CDD505-2E9C-101B-9397-08002B2CF9AE}" pid="9" name="Campaign">
    <vt:lpwstr/>
  </property>
  <property fmtid="{D5CDD505-2E9C-101B-9397-08002B2CF9AE}" pid="10" name="TaxKeyword">
    <vt:lpwstr>398;#TechReady 20|d66e15dc-e38a-4dc4-bb8f-017a6839aaae</vt:lpwstr>
  </property>
  <property fmtid="{D5CDD505-2E9C-101B-9397-08002B2CF9AE}" pid="11" name="Audience1">
    <vt:lpwstr/>
  </property>
  <property fmtid="{D5CDD505-2E9C-101B-9397-08002B2CF9AE}" pid="12" name="Event Name">
    <vt:lpwstr>14;#TechReady|ebdf1b7d-d34f-4ccf-ac45-ca5a756d5c65</vt:lpwstr>
  </property>
</Properties>
</file>